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300" r:id="rId4"/>
    <p:sldId id="294" r:id="rId5"/>
    <p:sldId id="295" r:id="rId6"/>
    <p:sldId id="296" r:id="rId7"/>
    <p:sldId id="297" r:id="rId8"/>
    <p:sldId id="298" r:id="rId9"/>
    <p:sldId id="299" r:id="rId10"/>
    <p:sldId id="287" r:id="rId11"/>
    <p:sldId id="288" r:id="rId12"/>
    <p:sldId id="301" r:id="rId13"/>
    <p:sldId id="291" r:id="rId14"/>
    <p:sldId id="29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11" userDrawn="1">
          <p15:clr>
            <a:srgbClr val="A4A3A4"/>
          </p15:clr>
        </p15:guide>
        <p15:guide id="4" pos="7469" userDrawn="1">
          <p15:clr>
            <a:srgbClr val="A4A3A4"/>
          </p15:clr>
        </p15:guide>
        <p15:guide id="5" orient="horz" pos="232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F23"/>
    <a:srgbClr val="194782"/>
    <a:srgbClr val="3B8FBD"/>
    <a:srgbClr val="0B1224"/>
    <a:srgbClr val="2D2D70"/>
    <a:srgbClr val="262C8B"/>
    <a:srgbClr val="3B6AB1"/>
    <a:srgbClr val="0A1124"/>
    <a:srgbClr val="081442"/>
    <a:srgbClr val="0B12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02" autoAdjust="0"/>
  </p:normalViewPr>
  <p:slideViewPr>
    <p:cSldViewPr snapToGrid="0" showGuides="1">
      <p:cViewPr varScale="1">
        <p:scale>
          <a:sx n="68" d="100"/>
          <a:sy n="68" d="100"/>
        </p:scale>
        <p:origin x="792" y="78"/>
      </p:cViewPr>
      <p:guideLst>
        <p:guide orient="horz" pos="2183"/>
        <p:guide pos="3840"/>
        <p:guide pos="211"/>
        <p:guide pos="7469"/>
        <p:guide orient="horz" pos="232"/>
        <p:guide orient="horz" pos="40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49A70-ACAF-493B-82B4-2C28FFEE7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9E55C8-968D-4310-BD60-250D0051F4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EBDE0DE-EDFA-4FBC-AE08-372DA8869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3093-40F6-47B9-825A-D42085300745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B5CFA1-A161-45E8-8022-687A84FE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34531C-BE2B-4049-A313-4603A818C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9FF9-A5DA-4662-921D-53CEF3A13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753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1411FD-2A7E-4AED-8819-412E8DA98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0F0B269-9515-4480-8390-BCE46002B0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26F984-121D-4D8F-9768-B66240A30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3093-40F6-47B9-825A-D42085300745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CF615E-DAA4-47C9-AAD7-5FF0AE099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4E46AF-440B-41DA-A5B7-AF70CB93E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9FF9-A5DA-4662-921D-53CEF3A13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934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13581F2-787E-4C88-A12C-BEB6E0389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BA2565C-37E2-44BD-A086-2A77D2D71D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87A36C-8901-48C5-87C5-9001A8314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3093-40F6-47B9-825A-D42085300745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6894B5-9D6E-4A54-ABD0-6B48414F7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1EDEDD-D318-4B7A-B14B-B1C2DFC82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9FF9-A5DA-4662-921D-53CEF3A13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6038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2E2239-6515-43C5-A789-81A6A19957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174AE8B-D093-4518-9624-4EEE80CFD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F8BEDE-88A6-457E-ACA4-C406C150D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E809-A5DE-4335-8D9A-324E424FD68C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3C82BA-B06E-4EDC-A382-CD1771678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25C84A-7842-4F4D-A3ED-7A7E90B3B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D4DC-FE0C-4428-9F24-254F72D3E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14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94C1C1-D3CB-408F-A081-749B44C0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6F065B-8080-493C-AE68-F6608FDFE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3B7B64-0040-4DE0-9DE1-4C6EF39A3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E809-A5DE-4335-8D9A-324E424FD68C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955A70-1144-4580-9DF8-DE1592AF2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941A16-2C91-47BB-B42E-ED53E9A8C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D4DC-FE0C-4428-9F24-254F72D3E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2868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5B9013-5FB5-49F2-A347-6EBDDBCFF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BEB2E66-00E5-4316-B2B2-258AD19C5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6991F74-8BBF-474C-BBA0-E33BFF787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E809-A5DE-4335-8D9A-324E424FD68C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D33AA1-E4FE-426C-9BF8-420E92DF6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C26A87-6A33-41E3-B80B-AFECC41C9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D4DC-FE0C-4428-9F24-254F72D3E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6828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3B7AE2-E318-4BBE-B9A3-403584383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738A50-8C1E-453C-A274-97681CBB1F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ABDCC99-26F7-493C-970B-B00DCB4EB0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3E88CBC-DDF7-4926-A9BE-8CF27987B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E809-A5DE-4335-8D9A-324E424FD68C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4CC8A8-11A8-43BE-AC9C-CDE983D25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5BC4CB-854B-49AC-BC5D-0F2C1B27B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D4DC-FE0C-4428-9F24-254F72D3E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7922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F22353-D6E1-4E20-9DCE-951620E48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5039AA-5209-4F40-B723-DA2729F44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733876-270F-402B-B4A0-F94053F2F7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6A0696-1326-4583-B3FE-CCC71E449C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6B9DBEA-0704-4471-9730-2692C5F846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C944F4E-228E-41AA-842E-0637CC80D5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E809-A5DE-4335-8D9A-324E424FD68C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F17D14B-AE01-44A3-9953-0FD6F805D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D6E10F8-216D-4C50-A52D-AAFCA43B6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D4DC-FE0C-4428-9F24-254F72D3E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1064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11395-9335-44FA-97CD-3A8912DB8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79C5B20-6B71-416C-ACC5-A9D1E2180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E809-A5DE-4335-8D9A-324E424FD68C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80C727E-D878-400B-8CCC-258BDF2E2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4B61DB-DFCD-4D6D-9BBF-A7B4F320C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D4DC-FE0C-4428-9F24-254F72D3E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35328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1C6B72-470D-45DA-9CB6-8C224D795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E809-A5DE-4335-8D9A-324E424FD68C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3828D21-1BB2-44DC-9CE2-D424CC2E3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9B0B77-10AB-4B0C-91FC-45F269EF7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D4DC-FE0C-4428-9F24-254F72D3E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895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09EC2F-0180-42AD-846F-DCC55B9EF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FDC2BC-A83D-4278-A7B1-571DCE759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E7D617-099A-4AC1-943D-C7BDC2B2C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94B66F-5CCB-4921-A2A3-2559572EE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E809-A5DE-4335-8D9A-324E424FD68C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A3A610-5E77-4847-9CEF-99EBF0CD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3F647D-C92F-4A06-827F-DD0E3F5D8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D4DC-FE0C-4428-9F24-254F72D3E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209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0C5C92-9822-40F8-9F6F-24F959C70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1C7B4C-A680-44B3-BB16-9BCA3AA68E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DBC638-93FC-4DDB-BA5D-BA1608C51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3093-40F6-47B9-825A-D42085300745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388A69-DED5-4667-8C3C-526282BCF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5D1A26-7FA0-4FC2-A634-7D890ABFE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9FF9-A5DA-4662-921D-53CEF3A13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6608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467E88-F83C-4221-A3AC-A14640515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970BDC4-D177-4D46-A8B2-9938B16CFC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E57776-39D4-4E8D-9921-2EED1D689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101DB3-0DE6-40AE-8097-ACE7381DA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E809-A5DE-4335-8D9A-324E424FD68C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0C0AA0F-1736-43EC-82B5-F09714F3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CB108F-AF47-4909-9EA7-5F186A7B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D4DC-FE0C-4428-9F24-254F72D3E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3079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9FF25-98B6-4F35-B5C9-A1566208B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446C0EB-9A1E-4403-AA18-B46E6F11B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AE4092-81F0-448E-BB2B-235978E0C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E809-A5DE-4335-8D9A-324E424FD68C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44ABE3-2453-4994-A33E-DFDD3B592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690E3F-F129-4D23-8577-55DF28E9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D4DC-FE0C-4428-9F24-254F72D3E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7336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5FD126F-59B8-40EF-888C-134819BAC8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D9B6727-97EC-425F-8A15-34DDAF8861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588576-F5C4-4369-B19A-C84B7490F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9E809-A5DE-4335-8D9A-324E424FD68C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32F485-41C6-48AA-B7F6-85D9AD0B4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73C72A-11C9-4029-BA1A-E281655BB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7FD4DC-FE0C-4428-9F24-254F72D3E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6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C20391-182A-40CD-A735-3B964D7D9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1F9417-4B98-4C89-BF17-B916F4B2E1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FF8D3A-8D46-48EC-BECE-8C9A8C9DB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3093-40F6-47B9-825A-D42085300745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D9C983-E286-4CFF-8CAA-891986A26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D302C4-08BC-4E84-9AE9-3ECACC31F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9FF9-A5DA-4662-921D-53CEF3A13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901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1A1132-8831-44D0-9BD7-1EC07C235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185522-B955-447E-84F2-39668858A8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DFDEF6B-9FC7-4BEC-A115-ECBE908C38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D6633BD-9A6E-4CFE-812A-2F13F8BA4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3093-40F6-47B9-825A-D42085300745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3290BD-F9CF-4B55-A12D-9929780A4A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14B468-CE00-4BB9-8664-395E6C22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9FF9-A5DA-4662-921D-53CEF3A13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577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E213D3-5358-44F7-97E5-F93E63230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0A884C-2343-48DC-8CE3-E9D3FA6D2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BAB49BD-92BC-49B7-93E4-059BF30541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8061D1E-0CF4-455E-9ACB-E2D067F4F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84CAC8-6C6A-48DB-823D-DEDF88F2DA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9051396-1467-4116-9534-313A4237C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3093-40F6-47B9-825A-D42085300745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EF97187-9D85-426F-9EBC-DEF45E5B7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5A35A50-12AC-44ED-9C1F-ECDD8F13E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9FF9-A5DA-4662-921D-53CEF3A13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038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043866-8C2C-4B57-B521-AC4727269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50302A-C029-4C3B-82E4-D3C0EC1973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3093-40F6-47B9-825A-D42085300745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6035A5-EE6E-418A-A36B-F03B86354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2CDF1A-BEF1-4EEE-BEE7-E97DA5A42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9FF9-A5DA-4662-921D-53CEF3A13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352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36D8A96-7A2D-42D8-9D58-EDC4C3724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3093-40F6-47B9-825A-D42085300745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613DFCA-9829-4BD1-ABEA-E2AF102D9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300C57-5786-480F-B498-A6763A04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9FF9-A5DA-4662-921D-53CEF3A13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098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2C306-E503-4410-A984-64666ABB6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F4BB77-FD07-4322-BF7F-28719CFE9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3710F5A-69A0-4C90-BD06-B000401C6A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123F3B-3B84-4247-B7F4-0DF87AC41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3093-40F6-47B9-825A-D42085300745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FC9CAE2-77CA-4906-9993-ED5F90D1C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D66D812-5CB6-4BA4-8259-882816138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9FF9-A5DA-4662-921D-53CEF3A13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9127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EF0E20-4091-4C13-872C-EA121CA957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C16E45A-821C-41B4-B154-6AF1DD0A2C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C26B890-24FE-409C-8CFF-A298024191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76C9DD-100F-4300-A9EB-1F268DE5F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A3093-40F6-47B9-825A-D42085300745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66FA14C-574E-413C-84FF-E9417C3F9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2507419-4217-4309-A5E2-44D49F581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69FF9-A5DA-4662-921D-53CEF3A13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499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0FB62CA-20E0-46C0-A82C-D3E4473FA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1E3AF1-637E-496E-8367-86367F9A97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6E0757-BDD9-4DFC-BFE4-9F609D34F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3A3093-40F6-47B9-825A-D42085300745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BB547A-3881-43EE-8A3D-5A733E6CEA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97CDAA-1D33-4C0C-BB4B-064057B22C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69FF9-A5DA-4662-921D-53CEF3A13F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154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88467C2-BC86-45E0-9761-7D8DDBDB3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2941AB-D4C2-462C-B1E3-987A3975A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D66098-8900-43C1-B07C-8DC1F42E21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29E809-A5DE-4335-8D9A-324E424FD68C}" type="datetimeFigureOut">
              <a:rPr lang="zh-CN" altLang="en-US" smtClean="0"/>
              <a:t>2019/4/27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D2F4EE-8722-4BF3-B447-DBC17108FF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A1D5E4-38C1-48A5-AA83-5B248209BE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FD4DC-FE0C-4428-9F24-254F72D3E7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367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4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5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6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3114F74D-3E12-41A7-8C4F-12087E585057}"/>
              </a:ext>
            </a:extLst>
          </p:cNvPr>
          <p:cNvSpPr/>
          <p:nvPr/>
        </p:nvSpPr>
        <p:spPr>
          <a:xfrm>
            <a:off x="5750058" y="2679633"/>
            <a:ext cx="61798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3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主标题在此编辑  (微软雅黑</a:t>
            </a:r>
            <a:r>
              <a:rPr lang="en-US" altLang="zh-CN" sz="3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32</a:t>
            </a:r>
            <a:r>
              <a:rPr lang="zh-CN" altLang="en-US" sz="3200" b="1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号)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1DB460F-824B-4CE8-93E9-19BD83061384}"/>
              </a:ext>
            </a:extLst>
          </p:cNvPr>
          <p:cNvCxnSpPr/>
          <p:nvPr/>
        </p:nvCxnSpPr>
        <p:spPr>
          <a:xfrm>
            <a:off x="5883428" y="3250812"/>
            <a:ext cx="5913156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F6A59375-D27B-4A27-8562-A92B1D5BDE7C}"/>
              </a:ext>
            </a:extLst>
          </p:cNvPr>
          <p:cNvSpPr txBox="1"/>
          <p:nvPr/>
        </p:nvSpPr>
        <p:spPr>
          <a:xfrm>
            <a:off x="7058785" y="5966460"/>
            <a:ext cx="4697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主讲人：代用名       时间：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E664F8F-6107-4C67-A055-34EDA0EE174F}"/>
              </a:ext>
            </a:extLst>
          </p:cNvPr>
          <p:cNvSpPr/>
          <p:nvPr/>
        </p:nvSpPr>
        <p:spPr>
          <a:xfrm>
            <a:off x="5883428" y="3343962"/>
            <a:ext cx="5913156" cy="502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副标题在此编辑（微软雅黑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602FFD0-63E3-499E-95CC-3964B283592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385" y="-114300"/>
            <a:ext cx="1301859" cy="92035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532D754-33CD-454C-9173-5F016D0C06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3537"/>
          <a:stretch/>
        </p:blipFill>
        <p:spPr>
          <a:xfrm>
            <a:off x="11184164" y="217733"/>
            <a:ext cx="572339" cy="337210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995A445-6629-455A-A089-32B94E6AF824}"/>
              </a:ext>
            </a:extLst>
          </p:cNvPr>
          <p:cNvCxnSpPr/>
          <p:nvPr/>
        </p:nvCxnSpPr>
        <p:spPr>
          <a:xfrm>
            <a:off x="11103244" y="225825"/>
            <a:ext cx="0" cy="2435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9184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F07287-7511-4CE4-B470-7D6EDC8EF8B8}"/>
              </a:ext>
            </a:extLst>
          </p:cNvPr>
          <p:cNvSpPr txBox="1"/>
          <p:nvPr/>
        </p:nvSpPr>
        <p:spPr>
          <a:xfrm>
            <a:off x="4502523" y="1008529"/>
            <a:ext cx="31869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附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：常用图标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F08B25-094F-4660-B43F-3A58DDEB41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385" y="-114300"/>
            <a:ext cx="1301859" cy="9203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D42ACF-DE24-4A31-B43E-9B026E824A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3537"/>
          <a:stretch/>
        </p:blipFill>
        <p:spPr>
          <a:xfrm>
            <a:off x="11184164" y="217733"/>
            <a:ext cx="572339" cy="337210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46A2AA0-00AE-4F7B-B3AB-2E16A5EF995E}"/>
              </a:ext>
            </a:extLst>
          </p:cNvPr>
          <p:cNvCxnSpPr/>
          <p:nvPr/>
        </p:nvCxnSpPr>
        <p:spPr>
          <a:xfrm>
            <a:off x="11103244" y="225825"/>
            <a:ext cx="0" cy="2435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edan-car-side-black-silhouette_31586">
            <a:extLst>
              <a:ext uri="{FF2B5EF4-FFF2-40B4-BE49-F238E27FC236}">
                <a16:creationId xmlns:a16="http://schemas.microsoft.com/office/drawing/2014/main" id="{69C942F3-DC3C-4CEE-A21E-EEF143E413E5}"/>
              </a:ext>
            </a:extLst>
          </p:cNvPr>
          <p:cNvSpPr>
            <a:spLocks noChangeAspect="1"/>
          </p:cNvSpPr>
          <p:nvPr/>
        </p:nvSpPr>
        <p:spPr bwMode="auto">
          <a:xfrm>
            <a:off x="1471794" y="2429394"/>
            <a:ext cx="609685" cy="273744"/>
          </a:xfrm>
          <a:custGeom>
            <a:avLst/>
            <a:gdLst>
              <a:gd name="T0" fmla="*/ 6810 w 7137"/>
              <a:gd name="T1" fmla="*/ 1885 h 3209"/>
              <a:gd name="T2" fmla="*/ 5181 w 7137"/>
              <a:gd name="T3" fmla="*/ 1462 h 3209"/>
              <a:gd name="T4" fmla="*/ 742 w 7137"/>
              <a:gd name="T5" fmla="*/ 1563 h 3209"/>
              <a:gd name="T6" fmla="*/ 53 w 7137"/>
              <a:gd name="T7" fmla="*/ 2057 h 3209"/>
              <a:gd name="T8" fmla="*/ 488 w 7137"/>
              <a:gd name="T9" fmla="*/ 2679 h 3209"/>
              <a:gd name="T10" fmla="*/ 1067 w 7137"/>
              <a:gd name="T11" fmla="*/ 3209 h 3209"/>
              <a:gd name="T12" fmla="*/ 1646 w 7137"/>
              <a:gd name="T13" fmla="*/ 2685 h 3209"/>
              <a:gd name="T14" fmla="*/ 1912 w 7137"/>
              <a:gd name="T15" fmla="*/ 2685 h 3209"/>
              <a:gd name="T16" fmla="*/ 5181 w 7137"/>
              <a:gd name="T17" fmla="*/ 2685 h 3209"/>
              <a:gd name="T18" fmla="*/ 5760 w 7137"/>
              <a:gd name="T19" fmla="*/ 3209 h 3209"/>
              <a:gd name="T20" fmla="*/ 6339 w 7137"/>
              <a:gd name="T21" fmla="*/ 2685 h 3209"/>
              <a:gd name="T22" fmla="*/ 6724 w 7137"/>
              <a:gd name="T23" fmla="*/ 2685 h 3209"/>
              <a:gd name="T24" fmla="*/ 6810 w 7137"/>
              <a:gd name="T25" fmla="*/ 1885 h 3209"/>
              <a:gd name="T26" fmla="*/ 1362 w 7137"/>
              <a:gd name="T27" fmla="*/ 1519 h 3209"/>
              <a:gd name="T28" fmla="*/ 2745 w 7137"/>
              <a:gd name="T29" fmla="*/ 938 h 3209"/>
              <a:gd name="T30" fmla="*/ 2745 w 7137"/>
              <a:gd name="T31" fmla="*/ 1535 h 3209"/>
              <a:gd name="T32" fmla="*/ 1362 w 7137"/>
              <a:gd name="T33" fmla="*/ 1519 h 3209"/>
              <a:gd name="T34" fmla="*/ 2986 w 7137"/>
              <a:gd name="T35" fmla="*/ 1534 h 3209"/>
              <a:gd name="T36" fmla="*/ 2986 w 7137"/>
              <a:gd name="T37" fmla="*/ 939 h 3209"/>
              <a:gd name="T38" fmla="*/ 4679 w 7137"/>
              <a:gd name="T39" fmla="*/ 1519 h 3209"/>
              <a:gd name="T40" fmla="*/ 2986 w 7137"/>
              <a:gd name="T41" fmla="*/ 1534 h 3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137" h="3209">
                <a:moveTo>
                  <a:pt x="6810" y="1885"/>
                </a:moveTo>
                <a:cubicBezTo>
                  <a:pt x="6810" y="1571"/>
                  <a:pt x="5693" y="1517"/>
                  <a:pt x="5181" y="1462"/>
                </a:cubicBezTo>
                <a:cubicBezTo>
                  <a:pt x="2905" y="0"/>
                  <a:pt x="1267" y="1053"/>
                  <a:pt x="742" y="1563"/>
                </a:cubicBezTo>
                <a:cubicBezTo>
                  <a:pt x="343" y="1823"/>
                  <a:pt x="53" y="1511"/>
                  <a:pt x="53" y="2057"/>
                </a:cubicBezTo>
                <a:cubicBezTo>
                  <a:pt x="53" y="2524"/>
                  <a:pt x="0" y="2651"/>
                  <a:pt x="488" y="2679"/>
                </a:cubicBezTo>
                <a:cubicBezTo>
                  <a:pt x="514" y="2976"/>
                  <a:pt x="763" y="3209"/>
                  <a:pt x="1067" y="3209"/>
                </a:cubicBezTo>
                <a:cubicBezTo>
                  <a:pt x="1369" y="3209"/>
                  <a:pt x="1617" y="2979"/>
                  <a:pt x="1646" y="2685"/>
                </a:cubicBezTo>
                <a:lnTo>
                  <a:pt x="1912" y="2685"/>
                </a:lnTo>
                <a:lnTo>
                  <a:pt x="5181" y="2685"/>
                </a:lnTo>
                <a:cubicBezTo>
                  <a:pt x="5211" y="2979"/>
                  <a:pt x="5458" y="3209"/>
                  <a:pt x="5760" y="3209"/>
                </a:cubicBezTo>
                <a:cubicBezTo>
                  <a:pt x="6062" y="3209"/>
                  <a:pt x="6310" y="2979"/>
                  <a:pt x="6339" y="2685"/>
                </a:cubicBezTo>
                <a:lnTo>
                  <a:pt x="6724" y="2685"/>
                </a:lnTo>
                <a:cubicBezTo>
                  <a:pt x="7137" y="2685"/>
                  <a:pt x="6810" y="2757"/>
                  <a:pt x="6810" y="1885"/>
                </a:cubicBezTo>
                <a:close/>
                <a:moveTo>
                  <a:pt x="1362" y="1519"/>
                </a:moveTo>
                <a:cubicBezTo>
                  <a:pt x="1802" y="1114"/>
                  <a:pt x="2286" y="959"/>
                  <a:pt x="2745" y="938"/>
                </a:cubicBezTo>
                <a:lnTo>
                  <a:pt x="2745" y="1535"/>
                </a:lnTo>
                <a:cubicBezTo>
                  <a:pt x="2007" y="1538"/>
                  <a:pt x="1343" y="1537"/>
                  <a:pt x="1362" y="1519"/>
                </a:cubicBezTo>
                <a:close/>
                <a:moveTo>
                  <a:pt x="2986" y="1534"/>
                </a:moveTo>
                <a:lnTo>
                  <a:pt x="2986" y="939"/>
                </a:lnTo>
                <a:cubicBezTo>
                  <a:pt x="3912" y="986"/>
                  <a:pt x="4679" y="1519"/>
                  <a:pt x="4679" y="1519"/>
                </a:cubicBezTo>
                <a:cubicBezTo>
                  <a:pt x="4679" y="1519"/>
                  <a:pt x="3826" y="1529"/>
                  <a:pt x="2986" y="15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9" name="forklift-with-boxes_75608">
            <a:extLst>
              <a:ext uri="{FF2B5EF4-FFF2-40B4-BE49-F238E27FC236}">
                <a16:creationId xmlns:a16="http://schemas.microsoft.com/office/drawing/2014/main" id="{AAC56DA3-D435-4DA8-B188-84CEEBE8F15A}"/>
              </a:ext>
            </a:extLst>
          </p:cNvPr>
          <p:cNvSpPr>
            <a:spLocks noChangeAspect="1"/>
          </p:cNvSpPr>
          <p:nvPr/>
        </p:nvSpPr>
        <p:spPr bwMode="auto">
          <a:xfrm>
            <a:off x="2705898" y="2429394"/>
            <a:ext cx="609685" cy="423362"/>
          </a:xfrm>
          <a:custGeom>
            <a:avLst/>
            <a:gdLst>
              <a:gd name="connsiteX0" fmla="*/ 278698 w 606580"/>
              <a:gd name="connsiteY0" fmla="*/ 345700 h 421206"/>
              <a:gd name="connsiteX1" fmla="*/ 316486 w 606580"/>
              <a:gd name="connsiteY1" fmla="*/ 383453 h 421206"/>
              <a:gd name="connsiteX2" fmla="*/ 278698 w 606580"/>
              <a:gd name="connsiteY2" fmla="*/ 421206 h 421206"/>
              <a:gd name="connsiteX3" fmla="*/ 240910 w 606580"/>
              <a:gd name="connsiteY3" fmla="*/ 383453 h 421206"/>
              <a:gd name="connsiteX4" fmla="*/ 278698 w 606580"/>
              <a:gd name="connsiteY4" fmla="*/ 345700 h 421206"/>
              <a:gd name="connsiteX5" fmla="*/ 100732 w 606580"/>
              <a:gd name="connsiteY5" fmla="*/ 345700 h 421206"/>
              <a:gd name="connsiteX6" fmla="*/ 138520 w 606580"/>
              <a:gd name="connsiteY6" fmla="*/ 383453 h 421206"/>
              <a:gd name="connsiteX7" fmla="*/ 100732 w 606580"/>
              <a:gd name="connsiteY7" fmla="*/ 421206 h 421206"/>
              <a:gd name="connsiteX8" fmla="*/ 62944 w 606580"/>
              <a:gd name="connsiteY8" fmla="*/ 383453 h 421206"/>
              <a:gd name="connsiteX9" fmla="*/ 100732 w 606580"/>
              <a:gd name="connsiteY9" fmla="*/ 345700 h 421206"/>
              <a:gd name="connsiteX10" fmla="*/ 486444 w 606580"/>
              <a:gd name="connsiteY10" fmla="*/ 199488 h 421206"/>
              <a:gd name="connsiteX11" fmla="*/ 598781 w 606580"/>
              <a:gd name="connsiteY11" fmla="*/ 199488 h 421206"/>
              <a:gd name="connsiteX12" fmla="*/ 606580 w 606580"/>
              <a:gd name="connsiteY12" fmla="*/ 207370 h 421206"/>
              <a:gd name="connsiteX13" fmla="*/ 606580 w 606580"/>
              <a:gd name="connsiteY13" fmla="*/ 319472 h 421206"/>
              <a:gd name="connsiteX14" fmla="*/ 598781 w 606580"/>
              <a:gd name="connsiteY14" fmla="*/ 327353 h 421206"/>
              <a:gd name="connsiteX15" fmla="*/ 486444 w 606580"/>
              <a:gd name="connsiteY15" fmla="*/ 327353 h 421206"/>
              <a:gd name="connsiteX16" fmla="*/ 478645 w 606580"/>
              <a:gd name="connsiteY16" fmla="*/ 319472 h 421206"/>
              <a:gd name="connsiteX17" fmla="*/ 478645 w 606580"/>
              <a:gd name="connsiteY17" fmla="*/ 207370 h 421206"/>
              <a:gd name="connsiteX18" fmla="*/ 486444 w 606580"/>
              <a:gd name="connsiteY18" fmla="*/ 199488 h 421206"/>
              <a:gd name="connsiteX19" fmla="*/ 109271 w 606580"/>
              <a:gd name="connsiteY19" fmla="*/ 76692 h 421206"/>
              <a:gd name="connsiteX20" fmla="*/ 109271 w 606580"/>
              <a:gd name="connsiteY20" fmla="*/ 244089 h 421206"/>
              <a:gd name="connsiteX21" fmla="*/ 144178 w 606580"/>
              <a:gd name="connsiteY21" fmla="*/ 244089 h 421206"/>
              <a:gd name="connsiteX22" fmla="*/ 144178 w 606580"/>
              <a:gd name="connsiteY22" fmla="*/ 143706 h 421206"/>
              <a:gd name="connsiteX23" fmla="*/ 151512 w 606580"/>
              <a:gd name="connsiteY23" fmla="*/ 136384 h 421206"/>
              <a:gd name="connsiteX24" fmla="*/ 174814 w 606580"/>
              <a:gd name="connsiteY24" fmla="*/ 136384 h 421206"/>
              <a:gd name="connsiteX25" fmla="*/ 182149 w 606580"/>
              <a:gd name="connsiteY25" fmla="*/ 143706 h 421206"/>
              <a:gd name="connsiteX26" fmla="*/ 182149 w 606580"/>
              <a:gd name="connsiteY26" fmla="*/ 213131 h 421206"/>
              <a:gd name="connsiteX27" fmla="*/ 223740 w 606580"/>
              <a:gd name="connsiteY27" fmla="*/ 213131 h 421206"/>
              <a:gd name="connsiteX28" fmla="*/ 231167 w 606580"/>
              <a:gd name="connsiteY28" fmla="*/ 220546 h 421206"/>
              <a:gd name="connsiteX29" fmla="*/ 231167 w 606580"/>
              <a:gd name="connsiteY29" fmla="*/ 244089 h 421206"/>
              <a:gd name="connsiteX30" fmla="*/ 314722 w 606580"/>
              <a:gd name="connsiteY30" fmla="*/ 244089 h 421206"/>
              <a:gd name="connsiteX31" fmla="*/ 214549 w 606580"/>
              <a:gd name="connsiteY31" fmla="*/ 76692 h 421206"/>
              <a:gd name="connsiteX32" fmla="*/ 486444 w 606580"/>
              <a:gd name="connsiteY32" fmla="*/ 39658 h 421206"/>
              <a:gd name="connsiteX33" fmla="*/ 598781 w 606580"/>
              <a:gd name="connsiteY33" fmla="*/ 39658 h 421206"/>
              <a:gd name="connsiteX34" fmla="*/ 606580 w 606580"/>
              <a:gd name="connsiteY34" fmla="*/ 47447 h 421206"/>
              <a:gd name="connsiteX35" fmla="*/ 606580 w 606580"/>
              <a:gd name="connsiteY35" fmla="*/ 159642 h 421206"/>
              <a:gd name="connsiteX36" fmla="*/ 598781 w 606580"/>
              <a:gd name="connsiteY36" fmla="*/ 167523 h 421206"/>
              <a:gd name="connsiteX37" fmla="*/ 486444 w 606580"/>
              <a:gd name="connsiteY37" fmla="*/ 167523 h 421206"/>
              <a:gd name="connsiteX38" fmla="*/ 478645 w 606580"/>
              <a:gd name="connsiteY38" fmla="*/ 159642 h 421206"/>
              <a:gd name="connsiteX39" fmla="*/ 478645 w 606580"/>
              <a:gd name="connsiteY39" fmla="*/ 47447 h 421206"/>
              <a:gd name="connsiteX40" fmla="*/ 486444 w 606580"/>
              <a:gd name="connsiteY40" fmla="*/ 39658 h 421206"/>
              <a:gd name="connsiteX41" fmla="*/ 83833 w 606580"/>
              <a:gd name="connsiteY41" fmla="*/ 25898 h 421206"/>
              <a:gd name="connsiteX42" fmla="*/ 228939 w 606580"/>
              <a:gd name="connsiteY42" fmla="*/ 25898 h 421206"/>
              <a:gd name="connsiteX43" fmla="*/ 250756 w 606580"/>
              <a:gd name="connsiteY43" fmla="*/ 38318 h 421206"/>
              <a:gd name="connsiteX44" fmla="*/ 375345 w 606580"/>
              <a:gd name="connsiteY44" fmla="*/ 244367 h 421206"/>
              <a:gd name="connsiteX45" fmla="*/ 379430 w 606580"/>
              <a:gd name="connsiteY45" fmla="*/ 255860 h 421206"/>
              <a:gd name="connsiteX46" fmla="*/ 379430 w 606580"/>
              <a:gd name="connsiteY46" fmla="*/ 364956 h 421206"/>
              <a:gd name="connsiteX47" fmla="*/ 356592 w 606580"/>
              <a:gd name="connsiteY47" fmla="*/ 387757 h 421206"/>
              <a:gd name="connsiteX48" fmla="*/ 343409 w 606580"/>
              <a:gd name="connsiteY48" fmla="*/ 387757 h 421206"/>
              <a:gd name="connsiteX49" fmla="*/ 339138 w 606580"/>
              <a:gd name="connsiteY49" fmla="*/ 383494 h 421206"/>
              <a:gd name="connsiteX50" fmla="*/ 278700 w 606580"/>
              <a:gd name="connsiteY50" fmla="*/ 323153 h 421206"/>
              <a:gd name="connsiteX51" fmla="*/ 218263 w 606580"/>
              <a:gd name="connsiteY51" fmla="*/ 383494 h 421206"/>
              <a:gd name="connsiteX52" fmla="*/ 213899 w 606580"/>
              <a:gd name="connsiteY52" fmla="*/ 387757 h 421206"/>
              <a:gd name="connsiteX53" fmla="*/ 165438 w 606580"/>
              <a:gd name="connsiteY53" fmla="*/ 387757 h 421206"/>
              <a:gd name="connsiteX54" fmla="*/ 162374 w 606580"/>
              <a:gd name="connsiteY54" fmla="*/ 386460 h 421206"/>
              <a:gd name="connsiteX55" fmla="*/ 161167 w 606580"/>
              <a:gd name="connsiteY55" fmla="*/ 383494 h 421206"/>
              <a:gd name="connsiteX56" fmla="*/ 100729 w 606580"/>
              <a:gd name="connsiteY56" fmla="*/ 323153 h 421206"/>
              <a:gd name="connsiteX57" fmla="*/ 40292 w 606580"/>
              <a:gd name="connsiteY57" fmla="*/ 383494 h 421206"/>
              <a:gd name="connsiteX58" fmla="*/ 35928 w 606580"/>
              <a:gd name="connsiteY58" fmla="*/ 387757 h 421206"/>
              <a:gd name="connsiteX59" fmla="*/ 17546 w 606580"/>
              <a:gd name="connsiteY59" fmla="*/ 387757 h 421206"/>
              <a:gd name="connsiteX60" fmla="*/ 0 w 606580"/>
              <a:gd name="connsiteY60" fmla="*/ 370239 h 421206"/>
              <a:gd name="connsiteX61" fmla="*/ 0 w 606580"/>
              <a:gd name="connsiteY61" fmla="*/ 208496 h 421206"/>
              <a:gd name="connsiteX62" fmla="*/ 17546 w 606580"/>
              <a:gd name="connsiteY62" fmla="*/ 190978 h 421206"/>
              <a:gd name="connsiteX63" fmla="*/ 58395 w 606580"/>
              <a:gd name="connsiteY63" fmla="*/ 190978 h 421206"/>
              <a:gd name="connsiteX64" fmla="*/ 58395 w 606580"/>
              <a:gd name="connsiteY64" fmla="*/ 51295 h 421206"/>
              <a:gd name="connsiteX65" fmla="*/ 83833 w 606580"/>
              <a:gd name="connsiteY65" fmla="*/ 25898 h 421206"/>
              <a:gd name="connsiteX66" fmla="*/ 437518 w 606580"/>
              <a:gd name="connsiteY66" fmla="*/ 0 h 421206"/>
              <a:gd name="connsiteX67" fmla="*/ 453951 w 606580"/>
              <a:gd name="connsiteY67" fmla="*/ 16407 h 421206"/>
              <a:gd name="connsiteX68" fmla="*/ 453951 w 606580"/>
              <a:gd name="connsiteY68" fmla="*/ 353086 h 421206"/>
              <a:gd name="connsiteX69" fmla="*/ 590147 w 606580"/>
              <a:gd name="connsiteY69" fmla="*/ 353086 h 421206"/>
              <a:gd name="connsiteX70" fmla="*/ 606580 w 606580"/>
              <a:gd name="connsiteY70" fmla="*/ 369586 h 421206"/>
              <a:gd name="connsiteX71" fmla="*/ 590147 w 606580"/>
              <a:gd name="connsiteY71" fmla="*/ 385993 h 421206"/>
              <a:gd name="connsiteX72" fmla="*/ 437518 w 606580"/>
              <a:gd name="connsiteY72" fmla="*/ 385993 h 421206"/>
              <a:gd name="connsiteX73" fmla="*/ 420993 w 606580"/>
              <a:gd name="connsiteY73" fmla="*/ 369586 h 421206"/>
              <a:gd name="connsiteX74" fmla="*/ 420993 w 606580"/>
              <a:gd name="connsiteY74" fmla="*/ 16407 h 421206"/>
              <a:gd name="connsiteX75" fmla="*/ 437518 w 606580"/>
              <a:gd name="connsiteY75" fmla="*/ 0 h 421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606580" h="421206">
                <a:moveTo>
                  <a:pt x="278698" y="345700"/>
                </a:moveTo>
                <a:cubicBezTo>
                  <a:pt x="299568" y="345700"/>
                  <a:pt x="316486" y="362603"/>
                  <a:pt x="316486" y="383453"/>
                </a:cubicBezTo>
                <a:cubicBezTo>
                  <a:pt x="316486" y="404303"/>
                  <a:pt x="299568" y="421206"/>
                  <a:pt x="278698" y="421206"/>
                </a:cubicBezTo>
                <a:cubicBezTo>
                  <a:pt x="257828" y="421206"/>
                  <a:pt x="240910" y="404303"/>
                  <a:pt x="240910" y="383453"/>
                </a:cubicBezTo>
                <a:cubicBezTo>
                  <a:pt x="240910" y="362603"/>
                  <a:pt x="257828" y="345700"/>
                  <a:pt x="278698" y="345700"/>
                </a:cubicBezTo>
                <a:close/>
                <a:moveTo>
                  <a:pt x="100732" y="345700"/>
                </a:moveTo>
                <a:cubicBezTo>
                  <a:pt x="121602" y="345700"/>
                  <a:pt x="138520" y="362603"/>
                  <a:pt x="138520" y="383453"/>
                </a:cubicBezTo>
                <a:cubicBezTo>
                  <a:pt x="138520" y="404303"/>
                  <a:pt x="121602" y="421206"/>
                  <a:pt x="100732" y="421206"/>
                </a:cubicBezTo>
                <a:cubicBezTo>
                  <a:pt x="79862" y="421206"/>
                  <a:pt x="62944" y="404303"/>
                  <a:pt x="62944" y="383453"/>
                </a:cubicBezTo>
                <a:cubicBezTo>
                  <a:pt x="62944" y="362603"/>
                  <a:pt x="79862" y="345700"/>
                  <a:pt x="100732" y="345700"/>
                </a:cubicBezTo>
                <a:close/>
                <a:moveTo>
                  <a:pt x="486444" y="199488"/>
                </a:moveTo>
                <a:lnTo>
                  <a:pt x="598781" y="199488"/>
                </a:lnTo>
                <a:cubicBezTo>
                  <a:pt x="603145" y="199488"/>
                  <a:pt x="606580" y="203012"/>
                  <a:pt x="606580" y="207370"/>
                </a:cubicBezTo>
                <a:lnTo>
                  <a:pt x="606580" y="319472"/>
                </a:lnTo>
                <a:cubicBezTo>
                  <a:pt x="606580" y="323830"/>
                  <a:pt x="603145" y="327353"/>
                  <a:pt x="598781" y="327353"/>
                </a:cubicBezTo>
                <a:lnTo>
                  <a:pt x="486444" y="327353"/>
                </a:lnTo>
                <a:cubicBezTo>
                  <a:pt x="482173" y="327353"/>
                  <a:pt x="478645" y="323830"/>
                  <a:pt x="478645" y="319472"/>
                </a:cubicBezTo>
                <a:lnTo>
                  <a:pt x="478645" y="207370"/>
                </a:lnTo>
                <a:cubicBezTo>
                  <a:pt x="478645" y="203012"/>
                  <a:pt x="482173" y="199488"/>
                  <a:pt x="486444" y="199488"/>
                </a:cubicBezTo>
                <a:close/>
                <a:moveTo>
                  <a:pt x="109271" y="76692"/>
                </a:moveTo>
                <a:lnTo>
                  <a:pt x="109271" y="244089"/>
                </a:lnTo>
                <a:lnTo>
                  <a:pt x="144178" y="244089"/>
                </a:lnTo>
                <a:lnTo>
                  <a:pt x="144178" y="143706"/>
                </a:lnTo>
                <a:cubicBezTo>
                  <a:pt x="144178" y="139721"/>
                  <a:pt x="147427" y="136384"/>
                  <a:pt x="151512" y="136384"/>
                </a:cubicBezTo>
                <a:lnTo>
                  <a:pt x="174814" y="136384"/>
                </a:lnTo>
                <a:cubicBezTo>
                  <a:pt x="178806" y="136384"/>
                  <a:pt x="182149" y="139721"/>
                  <a:pt x="182149" y="143706"/>
                </a:cubicBezTo>
                <a:lnTo>
                  <a:pt x="182149" y="213131"/>
                </a:lnTo>
                <a:lnTo>
                  <a:pt x="223740" y="213131"/>
                </a:lnTo>
                <a:cubicBezTo>
                  <a:pt x="227825" y="213131"/>
                  <a:pt x="231167" y="216467"/>
                  <a:pt x="231167" y="220546"/>
                </a:cubicBezTo>
                <a:lnTo>
                  <a:pt x="231167" y="244089"/>
                </a:lnTo>
                <a:lnTo>
                  <a:pt x="314722" y="244089"/>
                </a:lnTo>
                <a:lnTo>
                  <a:pt x="214549" y="76692"/>
                </a:lnTo>
                <a:close/>
                <a:moveTo>
                  <a:pt x="486444" y="39658"/>
                </a:moveTo>
                <a:lnTo>
                  <a:pt x="598781" y="39658"/>
                </a:lnTo>
                <a:cubicBezTo>
                  <a:pt x="603145" y="39658"/>
                  <a:pt x="606580" y="43182"/>
                  <a:pt x="606580" y="47447"/>
                </a:cubicBezTo>
                <a:lnTo>
                  <a:pt x="606580" y="159642"/>
                </a:lnTo>
                <a:cubicBezTo>
                  <a:pt x="606580" y="164000"/>
                  <a:pt x="603145" y="167523"/>
                  <a:pt x="598781" y="167523"/>
                </a:cubicBezTo>
                <a:lnTo>
                  <a:pt x="486444" y="167523"/>
                </a:lnTo>
                <a:cubicBezTo>
                  <a:pt x="482173" y="167523"/>
                  <a:pt x="478645" y="164000"/>
                  <a:pt x="478645" y="159642"/>
                </a:cubicBezTo>
                <a:lnTo>
                  <a:pt x="478645" y="47447"/>
                </a:lnTo>
                <a:cubicBezTo>
                  <a:pt x="478645" y="43182"/>
                  <a:pt x="482173" y="39658"/>
                  <a:pt x="486444" y="39658"/>
                </a:cubicBezTo>
                <a:close/>
                <a:moveTo>
                  <a:pt x="83833" y="25898"/>
                </a:moveTo>
                <a:lnTo>
                  <a:pt x="228939" y="25898"/>
                </a:lnTo>
                <a:cubicBezTo>
                  <a:pt x="237852" y="25898"/>
                  <a:pt x="246207" y="30625"/>
                  <a:pt x="250756" y="38318"/>
                </a:cubicBezTo>
                <a:cubicBezTo>
                  <a:pt x="251684" y="39802"/>
                  <a:pt x="341273" y="188753"/>
                  <a:pt x="375345" y="244367"/>
                </a:cubicBezTo>
                <a:cubicBezTo>
                  <a:pt x="377295" y="247611"/>
                  <a:pt x="379430" y="251319"/>
                  <a:pt x="379430" y="255860"/>
                </a:cubicBezTo>
                <a:lnTo>
                  <a:pt x="379430" y="364956"/>
                </a:lnTo>
                <a:cubicBezTo>
                  <a:pt x="379430" y="377561"/>
                  <a:pt x="369125" y="387757"/>
                  <a:pt x="356592" y="387757"/>
                </a:cubicBezTo>
                <a:lnTo>
                  <a:pt x="343409" y="387757"/>
                </a:lnTo>
                <a:cubicBezTo>
                  <a:pt x="341088" y="387757"/>
                  <a:pt x="339138" y="385811"/>
                  <a:pt x="339138" y="383494"/>
                </a:cubicBezTo>
                <a:cubicBezTo>
                  <a:pt x="339138" y="350218"/>
                  <a:pt x="312029" y="323153"/>
                  <a:pt x="278700" y="323153"/>
                </a:cubicBezTo>
                <a:cubicBezTo>
                  <a:pt x="245371" y="323153"/>
                  <a:pt x="218263" y="350218"/>
                  <a:pt x="218263" y="383494"/>
                </a:cubicBezTo>
                <a:cubicBezTo>
                  <a:pt x="218263" y="385811"/>
                  <a:pt x="216313" y="387757"/>
                  <a:pt x="213899" y="387757"/>
                </a:cubicBezTo>
                <a:lnTo>
                  <a:pt x="165438" y="387757"/>
                </a:lnTo>
                <a:cubicBezTo>
                  <a:pt x="164324" y="387757"/>
                  <a:pt x="163210" y="387294"/>
                  <a:pt x="162374" y="386460"/>
                </a:cubicBezTo>
                <a:cubicBezTo>
                  <a:pt x="161631" y="385718"/>
                  <a:pt x="161167" y="384606"/>
                  <a:pt x="161167" y="383494"/>
                </a:cubicBezTo>
                <a:cubicBezTo>
                  <a:pt x="161167" y="350218"/>
                  <a:pt x="134058" y="323153"/>
                  <a:pt x="100729" y="323153"/>
                </a:cubicBezTo>
                <a:cubicBezTo>
                  <a:pt x="67401" y="323153"/>
                  <a:pt x="40292" y="350218"/>
                  <a:pt x="40292" y="383494"/>
                </a:cubicBezTo>
                <a:cubicBezTo>
                  <a:pt x="40292" y="385811"/>
                  <a:pt x="38342" y="387757"/>
                  <a:pt x="35928" y="387757"/>
                </a:cubicBezTo>
                <a:lnTo>
                  <a:pt x="17546" y="387757"/>
                </a:lnTo>
                <a:cubicBezTo>
                  <a:pt x="7891" y="387757"/>
                  <a:pt x="0" y="379879"/>
                  <a:pt x="0" y="370239"/>
                </a:cubicBezTo>
                <a:lnTo>
                  <a:pt x="0" y="208496"/>
                </a:lnTo>
                <a:cubicBezTo>
                  <a:pt x="0" y="198764"/>
                  <a:pt x="7891" y="190978"/>
                  <a:pt x="17546" y="190978"/>
                </a:cubicBezTo>
                <a:lnTo>
                  <a:pt x="58395" y="190978"/>
                </a:lnTo>
                <a:lnTo>
                  <a:pt x="58395" y="51295"/>
                </a:lnTo>
                <a:cubicBezTo>
                  <a:pt x="58395" y="37299"/>
                  <a:pt x="69814" y="25898"/>
                  <a:pt x="83833" y="25898"/>
                </a:cubicBezTo>
                <a:close/>
                <a:moveTo>
                  <a:pt x="437518" y="0"/>
                </a:moveTo>
                <a:cubicBezTo>
                  <a:pt x="446617" y="0"/>
                  <a:pt x="453951" y="7323"/>
                  <a:pt x="453951" y="16407"/>
                </a:cubicBezTo>
                <a:lnTo>
                  <a:pt x="453951" y="353086"/>
                </a:lnTo>
                <a:lnTo>
                  <a:pt x="590147" y="353086"/>
                </a:lnTo>
                <a:cubicBezTo>
                  <a:pt x="599246" y="353086"/>
                  <a:pt x="606580" y="360501"/>
                  <a:pt x="606580" y="369586"/>
                </a:cubicBezTo>
                <a:cubicBezTo>
                  <a:pt x="606580" y="378670"/>
                  <a:pt x="599246" y="385993"/>
                  <a:pt x="590147" y="385993"/>
                </a:cubicBezTo>
                <a:lnTo>
                  <a:pt x="437518" y="385993"/>
                </a:lnTo>
                <a:cubicBezTo>
                  <a:pt x="428420" y="385993"/>
                  <a:pt x="420993" y="378670"/>
                  <a:pt x="420993" y="369586"/>
                </a:cubicBezTo>
                <a:lnTo>
                  <a:pt x="420993" y="16407"/>
                </a:lnTo>
                <a:cubicBezTo>
                  <a:pt x="420993" y="7323"/>
                  <a:pt x="428420" y="0"/>
                  <a:pt x="43751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0" name="dump-truck-variant-side-view_31950">
            <a:extLst>
              <a:ext uri="{FF2B5EF4-FFF2-40B4-BE49-F238E27FC236}">
                <a16:creationId xmlns:a16="http://schemas.microsoft.com/office/drawing/2014/main" id="{FD49A519-0795-4A30-86C8-339B4C980DB3}"/>
              </a:ext>
            </a:extLst>
          </p:cNvPr>
          <p:cNvSpPr>
            <a:spLocks noChangeAspect="1"/>
          </p:cNvSpPr>
          <p:nvPr/>
        </p:nvSpPr>
        <p:spPr bwMode="auto">
          <a:xfrm>
            <a:off x="3940002" y="2429394"/>
            <a:ext cx="609685" cy="305657"/>
          </a:xfrm>
          <a:custGeom>
            <a:avLst/>
            <a:gdLst>
              <a:gd name="T0" fmla="*/ 4769 w 7009"/>
              <a:gd name="T1" fmla="*/ 2317 h 3519"/>
              <a:gd name="T2" fmla="*/ 4774 w 7009"/>
              <a:gd name="T3" fmla="*/ 490 h 3519"/>
              <a:gd name="T4" fmla="*/ 4769 w 7009"/>
              <a:gd name="T5" fmla="*/ 438 h 3519"/>
              <a:gd name="T6" fmla="*/ 4714 w 7009"/>
              <a:gd name="T7" fmla="*/ 233 h 3519"/>
              <a:gd name="T8" fmla="*/ 5323 w 7009"/>
              <a:gd name="T9" fmla="*/ 0 h 3519"/>
              <a:gd name="T10" fmla="*/ 4525 w 7009"/>
              <a:gd name="T11" fmla="*/ 82 h 3519"/>
              <a:gd name="T12" fmla="*/ 4442 w 7009"/>
              <a:gd name="T13" fmla="*/ 438 h 3519"/>
              <a:gd name="T14" fmla="*/ 51 w 7009"/>
              <a:gd name="T15" fmla="*/ 2316 h 3519"/>
              <a:gd name="T16" fmla="*/ 0 w 7009"/>
              <a:gd name="T17" fmla="*/ 2670 h 3519"/>
              <a:gd name="T18" fmla="*/ 181 w 7009"/>
              <a:gd name="T19" fmla="*/ 2932 h 3519"/>
              <a:gd name="T20" fmla="*/ 1278 w 7009"/>
              <a:gd name="T21" fmla="*/ 2942 h 3519"/>
              <a:gd name="T22" fmla="*/ 1882 w 7009"/>
              <a:gd name="T23" fmla="*/ 2556 h 3519"/>
              <a:gd name="T24" fmla="*/ 4847 w 7009"/>
              <a:gd name="T25" fmla="*/ 2942 h 3519"/>
              <a:gd name="T26" fmla="*/ 291 w 7009"/>
              <a:gd name="T27" fmla="*/ 2420 h 3519"/>
              <a:gd name="T28" fmla="*/ 4158 w 7009"/>
              <a:gd name="T29" fmla="*/ 930 h 3519"/>
              <a:gd name="T30" fmla="*/ 3797 w 7009"/>
              <a:gd name="T31" fmla="*/ 2143 h 3519"/>
              <a:gd name="T32" fmla="*/ 3170 w 7009"/>
              <a:gd name="T33" fmla="*/ 607 h 3519"/>
              <a:gd name="T34" fmla="*/ 3080 w 7009"/>
              <a:gd name="T35" fmla="*/ 2143 h 3519"/>
              <a:gd name="T36" fmla="*/ 3170 w 7009"/>
              <a:gd name="T37" fmla="*/ 607 h 3519"/>
              <a:gd name="T38" fmla="*/ 2530 w 7009"/>
              <a:gd name="T39" fmla="*/ 607 h 3519"/>
              <a:gd name="T40" fmla="*/ 1704 w 7009"/>
              <a:gd name="T41" fmla="*/ 2143 h 3519"/>
              <a:gd name="T42" fmla="*/ 1163 w 7009"/>
              <a:gd name="T43" fmla="*/ 607 h 3519"/>
              <a:gd name="T44" fmla="*/ 1073 w 7009"/>
              <a:gd name="T45" fmla="*/ 2143 h 3519"/>
              <a:gd name="T46" fmla="*/ 1163 w 7009"/>
              <a:gd name="T47" fmla="*/ 607 h 3519"/>
              <a:gd name="T48" fmla="*/ 272 w 7009"/>
              <a:gd name="T49" fmla="*/ 3083 h 3519"/>
              <a:gd name="T50" fmla="*/ 1144 w 7009"/>
              <a:gd name="T51" fmla="*/ 3083 h 3519"/>
              <a:gd name="T52" fmla="*/ 708 w 7009"/>
              <a:gd name="T53" fmla="*/ 3386 h 3519"/>
              <a:gd name="T54" fmla="*/ 708 w 7009"/>
              <a:gd name="T55" fmla="*/ 2781 h 3519"/>
              <a:gd name="T56" fmla="*/ 708 w 7009"/>
              <a:gd name="T57" fmla="*/ 3386 h 3519"/>
              <a:gd name="T58" fmla="*/ 1427 w 7009"/>
              <a:gd name="T59" fmla="*/ 3083 h 3519"/>
              <a:gd name="T60" fmla="*/ 2298 w 7009"/>
              <a:gd name="T61" fmla="*/ 3083 h 3519"/>
              <a:gd name="T62" fmla="*/ 1862 w 7009"/>
              <a:gd name="T63" fmla="*/ 3386 h 3519"/>
              <a:gd name="T64" fmla="*/ 1862 w 7009"/>
              <a:gd name="T65" fmla="*/ 2781 h 3519"/>
              <a:gd name="T66" fmla="*/ 1862 w 7009"/>
              <a:gd name="T67" fmla="*/ 3386 h 3519"/>
              <a:gd name="T68" fmla="*/ 5502 w 7009"/>
              <a:gd name="T69" fmla="*/ 3083 h 3519"/>
              <a:gd name="T70" fmla="*/ 6373 w 7009"/>
              <a:gd name="T71" fmla="*/ 3083 h 3519"/>
              <a:gd name="T72" fmla="*/ 5937 w 7009"/>
              <a:gd name="T73" fmla="*/ 3386 h 3519"/>
              <a:gd name="T74" fmla="*/ 5937 w 7009"/>
              <a:gd name="T75" fmla="*/ 2781 h 3519"/>
              <a:gd name="T76" fmla="*/ 5937 w 7009"/>
              <a:gd name="T77" fmla="*/ 3386 h 3519"/>
              <a:gd name="T78" fmla="*/ 7009 w 7009"/>
              <a:gd name="T79" fmla="*/ 1660 h 3519"/>
              <a:gd name="T80" fmla="*/ 6570 w 7009"/>
              <a:gd name="T81" fmla="*/ 377 h 3519"/>
              <a:gd name="T82" fmla="*/ 5046 w 7009"/>
              <a:gd name="T83" fmla="*/ 460 h 3519"/>
              <a:gd name="T84" fmla="*/ 5130 w 7009"/>
              <a:gd name="T85" fmla="*/ 2900 h 3519"/>
              <a:gd name="T86" fmla="*/ 5957 w 7009"/>
              <a:gd name="T87" fmla="*/ 2556 h 3519"/>
              <a:gd name="T88" fmla="*/ 6926 w 7009"/>
              <a:gd name="T89" fmla="*/ 2900 h 3519"/>
              <a:gd name="T90" fmla="*/ 7009 w 7009"/>
              <a:gd name="T91" fmla="*/ 2397 h 3519"/>
              <a:gd name="T92" fmla="*/ 6931 w 7009"/>
              <a:gd name="T93" fmla="*/ 1933 h 3519"/>
              <a:gd name="T94" fmla="*/ 5688 w 7009"/>
              <a:gd name="T95" fmla="*/ 1658 h 3519"/>
              <a:gd name="T96" fmla="*/ 5373 w 7009"/>
              <a:gd name="T97" fmla="*/ 1594 h 3519"/>
              <a:gd name="T98" fmla="*/ 5688 w 7009"/>
              <a:gd name="T99" fmla="*/ 1658 h 3519"/>
              <a:gd name="T100" fmla="*/ 5310 w 7009"/>
              <a:gd name="T101" fmla="*/ 599 h 3519"/>
              <a:gd name="T102" fmla="*/ 6650 w 7009"/>
              <a:gd name="T103" fmla="*/ 1492 h 3519"/>
              <a:gd name="T104" fmla="*/ 6707 w 7009"/>
              <a:gd name="T105" fmla="*/ 2706 h 3519"/>
              <a:gd name="T106" fmla="*/ 6284 w 7009"/>
              <a:gd name="T107" fmla="*/ 2500 h 3519"/>
              <a:gd name="T108" fmla="*/ 6707 w 7009"/>
              <a:gd name="T109" fmla="*/ 2706 h 3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009" h="3519">
                <a:moveTo>
                  <a:pt x="291" y="2317"/>
                </a:moveTo>
                <a:lnTo>
                  <a:pt x="4769" y="2317"/>
                </a:lnTo>
                <a:lnTo>
                  <a:pt x="4769" y="490"/>
                </a:lnTo>
                <a:lnTo>
                  <a:pt x="4774" y="490"/>
                </a:lnTo>
                <a:lnTo>
                  <a:pt x="4769" y="470"/>
                </a:lnTo>
                <a:lnTo>
                  <a:pt x="4769" y="438"/>
                </a:lnTo>
                <a:lnTo>
                  <a:pt x="4762" y="438"/>
                </a:lnTo>
                <a:lnTo>
                  <a:pt x="4714" y="233"/>
                </a:lnTo>
                <a:lnTo>
                  <a:pt x="5321" y="63"/>
                </a:lnTo>
                <a:lnTo>
                  <a:pt x="5323" y="0"/>
                </a:lnTo>
                <a:lnTo>
                  <a:pt x="4579" y="76"/>
                </a:lnTo>
                <a:lnTo>
                  <a:pt x="4525" y="82"/>
                </a:lnTo>
                <a:lnTo>
                  <a:pt x="4504" y="171"/>
                </a:lnTo>
                <a:lnTo>
                  <a:pt x="4442" y="438"/>
                </a:lnTo>
                <a:lnTo>
                  <a:pt x="669" y="438"/>
                </a:lnTo>
                <a:lnTo>
                  <a:pt x="51" y="2316"/>
                </a:lnTo>
                <a:lnTo>
                  <a:pt x="51" y="2520"/>
                </a:lnTo>
                <a:cubicBezTo>
                  <a:pt x="19" y="2562"/>
                  <a:pt x="0" y="2613"/>
                  <a:pt x="0" y="2670"/>
                </a:cubicBezTo>
                <a:lnTo>
                  <a:pt x="0" y="2692"/>
                </a:lnTo>
                <a:cubicBezTo>
                  <a:pt x="0" y="2806"/>
                  <a:pt x="76" y="2902"/>
                  <a:pt x="181" y="2932"/>
                </a:cubicBezTo>
                <a:cubicBezTo>
                  <a:pt x="265" y="2712"/>
                  <a:pt x="478" y="2556"/>
                  <a:pt x="727" y="2556"/>
                </a:cubicBezTo>
                <a:cubicBezTo>
                  <a:pt x="980" y="2556"/>
                  <a:pt x="1196" y="2717"/>
                  <a:pt x="1278" y="2942"/>
                </a:cubicBezTo>
                <a:lnTo>
                  <a:pt x="1331" y="2942"/>
                </a:lnTo>
                <a:cubicBezTo>
                  <a:pt x="1413" y="2717"/>
                  <a:pt x="1629" y="2556"/>
                  <a:pt x="1882" y="2556"/>
                </a:cubicBezTo>
                <a:cubicBezTo>
                  <a:pt x="2135" y="2556"/>
                  <a:pt x="2351" y="2717"/>
                  <a:pt x="2432" y="2942"/>
                </a:cubicBezTo>
                <a:lnTo>
                  <a:pt x="4847" y="2942"/>
                </a:lnTo>
                <a:lnTo>
                  <a:pt x="4847" y="2420"/>
                </a:lnTo>
                <a:lnTo>
                  <a:pt x="291" y="2420"/>
                </a:lnTo>
                <a:lnTo>
                  <a:pt x="291" y="2317"/>
                </a:lnTo>
                <a:close/>
                <a:moveTo>
                  <a:pt x="4158" y="930"/>
                </a:moveTo>
                <a:lnTo>
                  <a:pt x="4158" y="2143"/>
                </a:lnTo>
                <a:lnTo>
                  <a:pt x="3797" y="2143"/>
                </a:lnTo>
                <a:lnTo>
                  <a:pt x="4158" y="930"/>
                </a:lnTo>
                <a:close/>
                <a:moveTo>
                  <a:pt x="3170" y="607"/>
                </a:moveTo>
                <a:lnTo>
                  <a:pt x="3538" y="607"/>
                </a:lnTo>
                <a:lnTo>
                  <a:pt x="3080" y="2143"/>
                </a:lnTo>
                <a:lnTo>
                  <a:pt x="2712" y="2143"/>
                </a:lnTo>
                <a:lnTo>
                  <a:pt x="3170" y="607"/>
                </a:lnTo>
                <a:close/>
                <a:moveTo>
                  <a:pt x="2162" y="607"/>
                </a:moveTo>
                <a:lnTo>
                  <a:pt x="2530" y="607"/>
                </a:lnTo>
                <a:lnTo>
                  <a:pt x="2072" y="2143"/>
                </a:lnTo>
                <a:lnTo>
                  <a:pt x="1704" y="2143"/>
                </a:lnTo>
                <a:lnTo>
                  <a:pt x="2162" y="607"/>
                </a:lnTo>
                <a:close/>
                <a:moveTo>
                  <a:pt x="1163" y="607"/>
                </a:moveTo>
                <a:lnTo>
                  <a:pt x="1531" y="607"/>
                </a:lnTo>
                <a:lnTo>
                  <a:pt x="1073" y="2143"/>
                </a:lnTo>
                <a:lnTo>
                  <a:pt x="706" y="2143"/>
                </a:lnTo>
                <a:lnTo>
                  <a:pt x="1163" y="607"/>
                </a:lnTo>
                <a:close/>
                <a:moveTo>
                  <a:pt x="708" y="2648"/>
                </a:moveTo>
                <a:cubicBezTo>
                  <a:pt x="468" y="2648"/>
                  <a:pt x="272" y="2843"/>
                  <a:pt x="272" y="3083"/>
                </a:cubicBezTo>
                <a:cubicBezTo>
                  <a:pt x="272" y="3324"/>
                  <a:pt x="468" y="3519"/>
                  <a:pt x="708" y="3519"/>
                </a:cubicBezTo>
                <a:cubicBezTo>
                  <a:pt x="948" y="3519"/>
                  <a:pt x="1144" y="3324"/>
                  <a:pt x="1144" y="3083"/>
                </a:cubicBezTo>
                <a:cubicBezTo>
                  <a:pt x="1144" y="2843"/>
                  <a:pt x="948" y="2648"/>
                  <a:pt x="708" y="2648"/>
                </a:cubicBezTo>
                <a:close/>
                <a:moveTo>
                  <a:pt x="708" y="3386"/>
                </a:moveTo>
                <a:cubicBezTo>
                  <a:pt x="541" y="3386"/>
                  <a:pt x="405" y="3250"/>
                  <a:pt x="405" y="3083"/>
                </a:cubicBezTo>
                <a:cubicBezTo>
                  <a:pt x="405" y="2917"/>
                  <a:pt x="541" y="2781"/>
                  <a:pt x="708" y="2781"/>
                </a:cubicBezTo>
                <a:cubicBezTo>
                  <a:pt x="875" y="2781"/>
                  <a:pt x="1010" y="2917"/>
                  <a:pt x="1010" y="3083"/>
                </a:cubicBezTo>
                <a:cubicBezTo>
                  <a:pt x="1010" y="3250"/>
                  <a:pt x="875" y="3386"/>
                  <a:pt x="708" y="3386"/>
                </a:cubicBezTo>
                <a:close/>
                <a:moveTo>
                  <a:pt x="1862" y="2648"/>
                </a:moveTo>
                <a:cubicBezTo>
                  <a:pt x="1622" y="2648"/>
                  <a:pt x="1427" y="2843"/>
                  <a:pt x="1427" y="3083"/>
                </a:cubicBezTo>
                <a:cubicBezTo>
                  <a:pt x="1427" y="3324"/>
                  <a:pt x="1622" y="3519"/>
                  <a:pt x="1862" y="3519"/>
                </a:cubicBezTo>
                <a:cubicBezTo>
                  <a:pt x="2103" y="3519"/>
                  <a:pt x="2298" y="3324"/>
                  <a:pt x="2298" y="3083"/>
                </a:cubicBezTo>
                <a:cubicBezTo>
                  <a:pt x="2298" y="2843"/>
                  <a:pt x="2103" y="2648"/>
                  <a:pt x="1862" y="2648"/>
                </a:cubicBezTo>
                <a:close/>
                <a:moveTo>
                  <a:pt x="1862" y="3386"/>
                </a:moveTo>
                <a:cubicBezTo>
                  <a:pt x="1696" y="3386"/>
                  <a:pt x="1560" y="3250"/>
                  <a:pt x="1560" y="3083"/>
                </a:cubicBezTo>
                <a:cubicBezTo>
                  <a:pt x="1560" y="2917"/>
                  <a:pt x="1696" y="2781"/>
                  <a:pt x="1862" y="2781"/>
                </a:cubicBezTo>
                <a:cubicBezTo>
                  <a:pt x="2029" y="2781"/>
                  <a:pt x="2165" y="2917"/>
                  <a:pt x="2165" y="3083"/>
                </a:cubicBezTo>
                <a:cubicBezTo>
                  <a:pt x="2165" y="3250"/>
                  <a:pt x="2029" y="3386"/>
                  <a:pt x="1862" y="3386"/>
                </a:cubicBezTo>
                <a:close/>
                <a:moveTo>
                  <a:pt x="5937" y="2648"/>
                </a:moveTo>
                <a:cubicBezTo>
                  <a:pt x="5697" y="2648"/>
                  <a:pt x="5502" y="2843"/>
                  <a:pt x="5502" y="3083"/>
                </a:cubicBezTo>
                <a:cubicBezTo>
                  <a:pt x="5502" y="3324"/>
                  <a:pt x="5697" y="3519"/>
                  <a:pt x="5937" y="3519"/>
                </a:cubicBezTo>
                <a:cubicBezTo>
                  <a:pt x="6178" y="3519"/>
                  <a:pt x="6373" y="3324"/>
                  <a:pt x="6373" y="3083"/>
                </a:cubicBezTo>
                <a:cubicBezTo>
                  <a:pt x="6373" y="2843"/>
                  <a:pt x="6178" y="2648"/>
                  <a:pt x="5937" y="2648"/>
                </a:cubicBezTo>
                <a:close/>
                <a:moveTo>
                  <a:pt x="5937" y="3386"/>
                </a:moveTo>
                <a:cubicBezTo>
                  <a:pt x="5771" y="3386"/>
                  <a:pt x="5635" y="3250"/>
                  <a:pt x="5635" y="3083"/>
                </a:cubicBezTo>
                <a:cubicBezTo>
                  <a:pt x="5635" y="2917"/>
                  <a:pt x="5771" y="2781"/>
                  <a:pt x="5937" y="2781"/>
                </a:cubicBezTo>
                <a:cubicBezTo>
                  <a:pt x="6104" y="2781"/>
                  <a:pt x="6240" y="2917"/>
                  <a:pt x="6240" y="3083"/>
                </a:cubicBezTo>
                <a:cubicBezTo>
                  <a:pt x="6240" y="3250"/>
                  <a:pt x="6104" y="3386"/>
                  <a:pt x="5937" y="3386"/>
                </a:cubicBezTo>
                <a:close/>
                <a:moveTo>
                  <a:pt x="7009" y="1933"/>
                </a:moveTo>
                <a:lnTo>
                  <a:pt x="7009" y="1660"/>
                </a:lnTo>
                <a:lnTo>
                  <a:pt x="6736" y="460"/>
                </a:lnTo>
                <a:cubicBezTo>
                  <a:pt x="6736" y="377"/>
                  <a:pt x="6616" y="377"/>
                  <a:pt x="6570" y="377"/>
                </a:cubicBezTo>
                <a:lnTo>
                  <a:pt x="5130" y="377"/>
                </a:lnTo>
                <a:cubicBezTo>
                  <a:pt x="5084" y="377"/>
                  <a:pt x="5046" y="385"/>
                  <a:pt x="5046" y="460"/>
                </a:cubicBezTo>
                <a:lnTo>
                  <a:pt x="5046" y="2645"/>
                </a:lnTo>
                <a:cubicBezTo>
                  <a:pt x="5046" y="2863"/>
                  <a:pt x="5084" y="2900"/>
                  <a:pt x="5130" y="2900"/>
                </a:cubicBezTo>
                <a:lnTo>
                  <a:pt x="5423" y="2900"/>
                </a:lnTo>
                <a:cubicBezTo>
                  <a:pt x="5516" y="2697"/>
                  <a:pt x="5720" y="2556"/>
                  <a:pt x="5957" y="2556"/>
                </a:cubicBezTo>
                <a:cubicBezTo>
                  <a:pt x="6194" y="2556"/>
                  <a:pt x="6398" y="2697"/>
                  <a:pt x="6490" y="2900"/>
                </a:cubicBezTo>
                <a:lnTo>
                  <a:pt x="6926" y="2900"/>
                </a:lnTo>
                <a:cubicBezTo>
                  <a:pt x="6972" y="2900"/>
                  <a:pt x="7009" y="2863"/>
                  <a:pt x="7009" y="2817"/>
                </a:cubicBezTo>
                <a:lnTo>
                  <a:pt x="7009" y="2397"/>
                </a:lnTo>
                <a:lnTo>
                  <a:pt x="6931" y="2397"/>
                </a:lnTo>
                <a:lnTo>
                  <a:pt x="6931" y="1933"/>
                </a:lnTo>
                <a:lnTo>
                  <a:pt x="7009" y="1933"/>
                </a:lnTo>
                <a:close/>
                <a:moveTo>
                  <a:pt x="5688" y="1658"/>
                </a:moveTo>
                <a:lnTo>
                  <a:pt x="5373" y="1658"/>
                </a:lnTo>
                <a:lnTo>
                  <a:pt x="5373" y="1594"/>
                </a:lnTo>
                <a:lnTo>
                  <a:pt x="5688" y="1594"/>
                </a:lnTo>
                <a:lnTo>
                  <a:pt x="5688" y="1658"/>
                </a:lnTo>
                <a:close/>
                <a:moveTo>
                  <a:pt x="5310" y="1492"/>
                </a:moveTo>
                <a:lnTo>
                  <a:pt x="5310" y="599"/>
                </a:lnTo>
                <a:lnTo>
                  <a:pt x="6513" y="599"/>
                </a:lnTo>
                <a:lnTo>
                  <a:pt x="6650" y="1492"/>
                </a:lnTo>
                <a:lnTo>
                  <a:pt x="5310" y="1492"/>
                </a:lnTo>
                <a:close/>
                <a:moveTo>
                  <a:pt x="6707" y="2706"/>
                </a:moveTo>
                <a:lnTo>
                  <a:pt x="6484" y="2706"/>
                </a:lnTo>
                <a:cubicBezTo>
                  <a:pt x="6421" y="2586"/>
                  <a:pt x="6284" y="2500"/>
                  <a:pt x="6284" y="2500"/>
                </a:cubicBezTo>
                <a:lnTo>
                  <a:pt x="6707" y="2500"/>
                </a:lnTo>
                <a:lnTo>
                  <a:pt x="6707" y="27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1" name="route-perspective_55200">
            <a:extLst>
              <a:ext uri="{FF2B5EF4-FFF2-40B4-BE49-F238E27FC236}">
                <a16:creationId xmlns:a16="http://schemas.microsoft.com/office/drawing/2014/main" id="{0156FA54-4984-4041-8C15-8018033C2182}"/>
              </a:ext>
            </a:extLst>
          </p:cNvPr>
          <p:cNvSpPr>
            <a:spLocks noChangeAspect="1"/>
          </p:cNvSpPr>
          <p:nvPr/>
        </p:nvSpPr>
        <p:spPr bwMode="auto">
          <a:xfrm>
            <a:off x="5174106" y="2429394"/>
            <a:ext cx="609685" cy="470648"/>
          </a:xfrm>
          <a:custGeom>
            <a:avLst/>
            <a:gdLst>
              <a:gd name="connsiteX0" fmla="*/ 269612 w 608344"/>
              <a:gd name="connsiteY0" fmla="*/ 407445 h 469613"/>
              <a:gd name="connsiteX1" fmla="*/ 338591 w 608344"/>
              <a:gd name="connsiteY1" fmla="*/ 407445 h 469613"/>
              <a:gd name="connsiteX2" fmla="*/ 341818 w 608344"/>
              <a:gd name="connsiteY2" fmla="*/ 469613 h 469613"/>
              <a:gd name="connsiteX3" fmla="*/ 266384 w 608344"/>
              <a:gd name="connsiteY3" fmla="*/ 469613 h 469613"/>
              <a:gd name="connsiteX4" fmla="*/ 277221 w 608344"/>
              <a:gd name="connsiteY4" fmla="*/ 272806 h 469613"/>
              <a:gd name="connsiteX5" fmla="*/ 331054 w 608344"/>
              <a:gd name="connsiteY5" fmla="*/ 272806 h 469613"/>
              <a:gd name="connsiteX6" fmla="*/ 334833 w 608344"/>
              <a:gd name="connsiteY6" fmla="*/ 340196 h 469613"/>
              <a:gd name="connsiteX7" fmla="*/ 273441 w 608344"/>
              <a:gd name="connsiteY7" fmla="*/ 340196 h 469613"/>
              <a:gd name="connsiteX8" fmla="*/ 284770 w 608344"/>
              <a:gd name="connsiteY8" fmla="*/ 138238 h 469613"/>
              <a:gd name="connsiteX9" fmla="*/ 323573 w 608344"/>
              <a:gd name="connsiteY9" fmla="*/ 138238 h 469613"/>
              <a:gd name="connsiteX10" fmla="*/ 327352 w 608344"/>
              <a:gd name="connsiteY10" fmla="*/ 205487 h 469613"/>
              <a:gd name="connsiteX11" fmla="*/ 280991 w 608344"/>
              <a:gd name="connsiteY11" fmla="*/ 205487 h 469613"/>
              <a:gd name="connsiteX12" fmla="*/ 292231 w 608344"/>
              <a:gd name="connsiteY12" fmla="*/ 3599 h 469613"/>
              <a:gd name="connsiteX13" fmla="*/ 316022 w 608344"/>
              <a:gd name="connsiteY13" fmla="*/ 3599 h 469613"/>
              <a:gd name="connsiteX14" fmla="*/ 319802 w 608344"/>
              <a:gd name="connsiteY14" fmla="*/ 70848 h 469613"/>
              <a:gd name="connsiteX15" fmla="*/ 288542 w 608344"/>
              <a:gd name="connsiteY15" fmla="*/ 70848 h 469613"/>
              <a:gd name="connsiteX16" fmla="*/ 409844 w 608344"/>
              <a:gd name="connsiteY16" fmla="*/ 0 h 469613"/>
              <a:gd name="connsiteX17" fmla="*/ 486276 w 608344"/>
              <a:gd name="connsiteY17" fmla="*/ 0 h 469613"/>
              <a:gd name="connsiteX18" fmla="*/ 608344 w 608344"/>
              <a:gd name="connsiteY18" fmla="*/ 469613 h 469613"/>
              <a:gd name="connsiteX19" fmla="*/ 498261 w 608344"/>
              <a:gd name="connsiteY19" fmla="*/ 469613 h 469613"/>
              <a:gd name="connsiteX20" fmla="*/ 373186 w 608344"/>
              <a:gd name="connsiteY20" fmla="*/ 0 h 469613"/>
              <a:gd name="connsiteX21" fmla="*/ 396414 w 608344"/>
              <a:gd name="connsiteY21" fmla="*/ 0 h 469613"/>
              <a:gd name="connsiteX22" fmla="*/ 484714 w 608344"/>
              <a:gd name="connsiteY22" fmla="*/ 469613 h 469613"/>
              <a:gd name="connsiteX23" fmla="*/ 459736 w 608344"/>
              <a:gd name="connsiteY23" fmla="*/ 469613 h 469613"/>
              <a:gd name="connsiteX24" fmla="*/ 371527 w 608344"/>
              <a:gd name="connsiteY24" fmla="*/ 368 h 469613"/>
              <a:gd name="connsiteX25" fmla="*/ 211843 w 608344"/>
              <a:gd name="connsiteY25" fmla="*/ 0 h 469613"/>
              <a:gd name="connsiteX26" fmla="*/ 235066 w 608344"/>
              <a:gd name="connsiteY26" fmla="*/ 0 h 469613"/>
              <a:gd name="connsiteX27" fmla="*/ 236817 w 608344"/>
              <a:gd name="connsiteY27" fmla="*/ 368 h 469613"/>
              <a:gd name="connsiteX28" fmla="*/ 148626 w 608344"/>
              <a:gd name="connsiteY28" fmla="*/ 469613 h 469613"/>
              <a:gd name="connsiteX29" fmla="*/ 123560 w 608344"/>
              <a:gd name="connsiteY29" fmla="*/ 469613 h 469613"/>
              <a:gd name="connsiteX30" fmla="*/ 121976 w 608344"/>
              <a:gd name="connsiteY30" fmla="*/ 0 h 469613"/>
              <a:gd name="connsiteX31" fmla="*/ 198500 w 608344"/>
              <a:gd name="connsiteY31" fmla="*/ 0 h 469613"/>
              <a:gd name="connsiteX32" fmla="*/ 109991 w 608344"/>
              <a:gd name="connsiteY32" fmla="*/ 469613 h 469613"/>
              <a:gd name="connsiteX33" fmla="*/ 0 w 608344"/>
              <a:gd name="connsiteY33" fmla="*/ 469613 h 469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08344" h="469613">
                <a:moveTo>
                  <a:pt x="269612" y="407445"/>
                </a:moveTo>
                <a:lnTo>
                  <a:pt x="338591" y="407445"/>
                </a:lnTo>
                <a:lnTo>
                  <a:pt x="341818" y="469613"/>
                </a:lnTo>
                <a:lnTo>
                  <a:pt x="266384" y="469613"/>
                </a:lnTo>
                <a:close/>
                <a:moveTo>
                  <a:pt x="277221" y="272806"/>
                </a:moveTo>
                <a:lnTo>
                  <a:pt x="331054" y="272806"/>
                </a:lnTo>
                <a:lnTo>
                  <a:pt x="334833" y="340196"/>
                </a:lnTo>
                <a:lnTo>
                  <a:pt x="273441" y="340196"/>
                </a:lnTo>
                <a:close/>
                <a:moveTo>
                  <a:pt x="284770" y="138238"/>
                </a:moveTo>
                <a:lnTo>
                  <a:pt x="323573" y="138238"/>
                </a:lnTo>
                <a:lnTo>
                  <a:pt x="327352" y="205487"/>
                </a:lnTo>
                <a:lnTo>
                  <a:pt x="280991" y="205487"/>
                </a:lnTo>
                <a:close/>
                <a:moveTo>
                  <a:pt x="292231" y="3599"/>
                </a:moveTo>
                <a:lnTo>
                  <a:pt x="316022" y="3599"/>
                </a:lnTo>
                <a:lnTo>
                  <a:pt x="319802" y="70848"/>
                </a:lnTo>
                <a:lnTo>
                  <a:pt x="288542" y="70848"/>
                </a:lnTo>
                <a:close/>
                <a:moveTo>
                  <a:pt x="409844" y="0"/>
                </a:moveTo>
                <a:lnTo>
                  <a:pt x="486276" y="0"/>
                </a:lnTo>
                <a:lnTo>
                  <a:pt x="608344" y="469613"/>
                </a:lnTo>
                <a:lnTo>
                  <a:pt x="498261" y="469613"/>
                </a:lnTo>
                <a:close/>
                <a:moveTo>
                  <a:pt x="373186" y="0"/>
                </a:moveTo>
                <a:lnTo>
                  <a:pt x="396414" y="0"/>
                </a:lnTo>
                <a:lnTo>
                  <a:pt x="484714" y="469613"/>
                </a:lnTo>
                <a:lnTo>
                  <a:pt x="459736" y="469613"/>
                </a:lnTo>
                <a:lnTo>
                  <a:pt x="371527" y="368"/>
                </a:lnTo>
                <a:close/>
                <a:moveTo>
                  <a:pt x="211843" y="0"/>
                </a:moveTo>
                <a:lnTo>
                  <a:pt x="235066" y="0"/>
                </a:lnTo>
                <a:lnTo>
                  <a:pt x="236817" y="368"/>
                </a:lnTo>
                <a:lnTo>
                  <a:pt x="148626" y="469613"/>
                </a:lnTo>
                <a:lnTo>
                  <a:pt x="123560" y="469613"/>
                </a:lnTo>
                <a:close/>
                <a:moveTo>
                  <a:pt x="121976" y="0"/>
                </a:moveTo>
                <a:lnTo>
                  <a:pt x="198500" y="0"/>
                </a:lnTo>
                <a:lnTo>
                  <a:pt x="109991" y="469613"/>
                </a:lnTo>
                <a:lnTo>
                  <a:pt x="0" y="4696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2" name="aeroplane-flight_84964">
            <a:extLst>
              <a:ext uri="{FF2B5EF4-FFF2-40B4-BE49-F238E27FC236}">
                <a16:creationId xmlns:a16="http://schemas.microsoft.com/office/drawing/2014/main" id="{CA73BA1C-D496-47AC-9D8C-19A81930EEE5}"/>
              </a:ext>
            </a:extLst>
          </p:cNvPr>
          <p:cNvSpPr>
            <a:spLocks noChangeAspect="1"/>
          </p:cNvSpPr>
          <p:nvPr/>
        </p:nvSpPr>
        <p:spPr bwMode="auto">
          <a:xfrm>
            <a:off x="6408210" y="2429394"/>
            <a:ext cx="609685" cy="489729"/>
          </a:xfrm>
          <a:custGeom>
            <a:avLst/>
            <a:gdLst>
              <a:gd name="connsiteX0" fmla="*/ 360943 w 600541"/>
              <a:gd name="connsiteY0" fmla="*/ 344430 h 482385"/>
              <a:gd name="connsiteX1" fmla="*/ 415206 w 600541"/>
              <a:gd name="connsiteY1" fmla="*/ 369480 h 482385"/>
              <a:gd name="connsiteX2" fmla="*/ 334409 w 600541"/>
              <a:gd name="connsiteY2" fmla="*/ 431508 h 482385"/>
              <a:gd name="connsiteX3" fmla="*/ 360943 w 600541"/>
              <a:gd name="connsiteY3" fmla="*/ 344430 h 482385"/>
              <a:gd name="connsiteX4" fmla="*/ 158230 w 600541"/>
              <a:gd name="connsiteY4" fmla="*/ 344430 h 482385"/>
              <a:gd name="connsiteX5" fmla="*/ 184529 w 600541"/>
              <a:gd name="connsiteY5" fmla="*/ 431014 h 482385"/>
              <a:gd name="connsiteX6" fmla="*/ 104437 w 600541"/>
              <a:gd name="connsiteY6" fmla="*/ 369236 h 482385"/>
              <a:gd name="connsiteX7" fmla="*/ 158230 w 600541"/>
              <a:gd name="connsiteY7" fmla="*/ 344430 h 482385"/>
              <a:gd name="connsiteX8" fmla="*/ 272241 w 600541"/>
              <a:gd name="connsiteY8" fmla="*/ 331516 h 482385"/>
              <a:gd name="connsiteX9" fmla="*/ 343018 w 600541"/>
              <a:gd name="connsiteY9" fmla="*/ 339630 h 482385"/>
              <a:gd name="connsiteX10" fmla="*/ 308586 w 600541"/>
              <a:gd name="connsiteY10" fmla="*/ 440343 h 482385"/>
              <a:gd name="connsiteX11" fmla="*/ 272241 w 600541"/>
              <a:gd name="connsiteY11" fmla="*/ 445832 h 482385"/>
              <a:gd name="connsiteX12" fmla="*/ 253118 w 600541"/>
              <a:gd name="connsiteY12" fmla="*/ 331516 h 482385"/>
              <a:gd name="connsiteX13" fmla="*/ 253118 w 600541"/>
              <a:gd name="connsiteY13" fmla="*/ 446044 h 482385"/>
              <a:gd name="connsiteX14" fmla="*/ 212245 w 600541"/>
              <a:gd name="connsiteY14" fmla="*/ 440079 h 482385"/>
              <a:gd name="connsiteX15" fmla="*/ 177825 w 600541"/>
              <a:gd name="connsiteY15" fmla="*/ 339867 h 482385"/>
              <a:gd name="connsiteX16" fmla="*/ 253118 w 600541"/>
              <a:gd name="connsiteY16" fmla="*/ 331516 h 482385"/>
              <a:gd name="connsiteX17" fmla="*/ 368784 w 600541"/>
              <a:gd name="connsiteY17" fmla="*/ 260175 h 482385"/>
              <a:gd name="connsiteX18" fmla="*/ 454583 w 600541"/>
              <a:gd name="connsiteY18" fmla="*/ 260175 h 482385"/>
              <a:gd name="connsiteX19" fmla="*/ 425904 w 600541"/>
              <a:gd name="connsiteY19" fmla="*/ 353251 h 482385"/>
              <a:gd name="connsiteX20" fmla="*/ 363765 w 600541"/>
              <a:gd name="connsiteY20" fmla="*/ 325090 h 482385"/>
              <a:gd name="connsiteX21" fmla="*/ 368784 w 600541"/>
              <a:gd name="connsiteY21" fmla="*/ 260175 h 482385"/>
              <a:gd name="connsiteX22" fmla="*/ 272241 w 600541"/>
              <a:gd name="connsiteY22" fmla="*/ 260175 h 482385"/>
              <a:gd name="connsiteX23" fmla="*/ 349440 w 600541"/>
              <a:gd name="connsiteY23" fmla="*/ 260175 h 482385"/>
              <a:gd name="connsiteX24" fmla="*/ 345616 w 600541"/>
              <a:gd name="connsiteY24" fmla="*/ 320297 h 482385"/>
              <a:gd name="connsiteX25" fmla="*/ 272241 w 600541"/>
              <a:gd name="connsiteY25" fmla="*/ 312185 h 482385"/>
              <a:gd name="connsiteX26" fmla="*/ 169710 w 600541"/>
              <a:gd name="connsiteY26" fmla="*/ 260175 h 482385"/>
              <a:gd name="connsiteX27" fmla="*/ 253118 w 600541"/>
              <a:gd name="connsiteY27" fmla="*/ 260175 h 482385"/>
              <a:gd name="connsiteX28" fmla="*/ 253118 w 600541"/>
              <a:gd name="connsiteY28" fmla="*/ 312185 h 482385"/>
              <a:gd name="connsiteX29" fmla="*/ 174729 w 600541"/>
              <a:gd name="connsiteY29" fmla="*/ 320297 h 482385"/>
              <a:gd name="connsiteX30" fmla="*/ 169710 w 600541"/>
              <a:gd name="connsiteY30" fmla="*/ 260175 h 482385"/>
              <a:gd name="connsiteX31" fmla="*/ 65273 w 600541"/>
              <a:gd name="connsiteY31" fmla="*/ 260175 h 482385"/>
              <a:gd name="connsiteX32" fmla="*/ 150605 w 600541"/>
              <a:gd name="connsiteY32" fmla="*/ 260175 h 482385"/>
              <a:gd name="connsiteX33" fmla="*/ 155385 w 600541"/>
              <a:gd name="connsiteY33" fmla="*/ 325078 h 482385"/>
              <a:gd name="connsiteX34" fmla="*/ 93717 w 600541"/>
              <a:gd name="connsiteY34" fmla="*/ 352757 h 482385"/>
              <a:gd name="connsiteX35" fmla="*/ 65273 w 600541"/>
              <a:gd name="connsiteY35" fmla="*/ 260175 h 482385"/>
              <a:gd name="connsiteX36" fmla="*/ 346333 w 600541"/>
              <a:gd name="connsiteY36" fmla="*/ 186645 h 482385"/>
              <a:gd name="connsiteX37" fmla="*/ 349440 w 600541"/>
              <a:gd name="connsiteY37" fmla="*/ 244367 h 482385"/>
              <a:gd name="connsiteX38" fmla="*/ 272241 w 600541"/>
              <a:gd name="connsiteY38" fmla="*/ 244367 h 482385"/>
              <a:gd name="connsiteX39" fmla="*/ 272241 w 600541"/>
              <a:gd name="connsiteY39" fmla="*/ 193801 h 482385"/>
              <a:gd name="connsiteX40" fmla="*/ 346333 w 600541"/>
              <a:gd name="connsiteY40" fmla="*/ 186645 h 482385"/>
              <a:gd name="connsiteX41" fmla="*/ 174251 w 600541"/>
              <a:gd name="connsiteY41" fmla="*/ 186645 h 482385"/>
              <a:gd name="connsiteX42" fmla="*/ 253118 w 600541"/>
              <a:gd name="connsiteY42" fmla="*/ 193801 h 482385"/>
              <a:gd name="connsiteX43" fmla="*/ 253118 w 600541"/>
              <a:gd name="connsiteY43" fmla="*/ 244367 h 482385"/>
              <a:gd name="connsiteX44" fmla="*/ 169710 w 600541"/>
              <a:gd name="connsiteY44" fmla="*/ 244367 h 482385"/>
              <a:gd name="connsiteX45" fmla="*/ 174251 w 600541"/>
              <a:gd name="connsiteY45" fmla="*/ 186645 h 482385"/>
              <a:gd name="connsiteX46" fmla="*/ 92525 w 600541"/>
              <a:gd name="connsiteY46" fmla="*/ 153974 h 482385"/>
              <a:gd name="connsiteX47" fmla="*/ 154679 w 600541"/>
              <a:gd name="connsiteY47" fmla="*/ 181879 h 482385"/>
              <a:gd name="connsiteX48" fmla="*/ 150376 w 600541"/>
              <a:gd name="connsiteY48" fmla="*/ 244368 h 482385"/>
              <a:gd name="connsiteX49" fmla="*/ 65273 w 600541"/>
              <a:gd name="connsiteY49" fmla="*/ 244368 h 482385"/>
              <a:gd name="connsiteX50" fmla="*/ 92525 w 600541"/>
              <a:gd name="connsiteY50" fmla="*/ 153974 h 482385"/>
              <a:gd name="connsiteX51" fmla="*/ 426413 w 600541"/>
              <a:gd name="connsiteY51" fmla="*/ 153197 h 482385"/>
              <a:gd name="connsiteX52" fmla="*/ 429044 w 600541"/>
              <a:gd name="connsiteY52" fmla="*/ 156061 h 482385"/>
              <a:gd name="connsiteX53" fmla="*/ 444350 w 600541"/>
              <a:gd name="connsiteY53" fmla="*/ 188758 h 482385"/>
              <a:gd name="connsiteX54" fmla="*/ 404410 w 600541"/>
              <a:gd name="connsiteY54" fmla="*/ 212863 h 482385"/>
              <a:gd name="connsiteX55" fmla="*/ 392930 w 600541"/>
              <a:gd name="connsiteY55" fmla="*/ 231002 h 482385"/>
              <a:gd name="connsiteX56" fmla="*/ 394844 w 600541"/>
              <a:gd name="connsiteY56" fmla="*/ 244367 h 482385"/>
              <a:gd name="connsiteX57" fmla="*/ 368775 w 600541"/>
              <a:gd name="connsiteY57" fmla="*/ 244367 h 482385"/>
              <a:gd name="connsiteX58" fmla="*/ 364470 w 600541"/>
              <a:gd name="connsiteY58" fmla="*/ 181837 h 482385"/>
              <a:gd name="connsiteX59" fmla="*/ 426413 w 600541"/>
              <a:gd name="connsiteY59" fmla="*/ 153197 h 482385"/>
              <a:gd name="connsiteX60" fmla="*/ 182835 w 600541"/>
              <a:gd name="connsiteY60" fmla="*/ 72541 h 482385"/>
              <a:gd name="connsiteX61" fmla="*/ 157498 w 600541"/>
              <a:gd name="connsiteY61" fmla="*/ 161101 h 482385"/>
              <a:gd name="connsiteX62" fmla="*/ 103237 w 600541"/>
              <a:gd name="connsiteY62" fmla="*/ 135798 h 482385"/>
              <a:gd name="connsiteX63" fmla="*/ 182835 w 600541"/>
              <a:gd name="connsiteY63" fmla="*/ 72541 h 482385"/>
              <a:gd name="connsiteX64" fmla="*/ 336032 w 600541"/>
              <a:gd name="connsiteY64" fmla="*/ 72330 h 482385"/>
              <a:gd name="connsiteX65" fmla="*/ 374284 w 600541"/>
              <a:gd name="connsiteY65" fmla="*/ 93807 h 482385"/>
              <a:gd name="connsiteX66" fmla="*/ 373806 w 600541"/>
              <a:gd name="connsiteY66" fmla="*/ 94284 h 482385"/>
              <a:gd name="connsiteX67" fmla="*/ 361852 w 600541"/>
              <a:gd name="connsiteY67" fmla="*/ 111943 h 482385"/>
              <a:gd name="connsiteX68" fmla="*/ 368785 w 600541"/>
              <a:gd name="connsiteY68" fmla="*/ 131988 h 482385"/>
              <a:gd name="connsiteX69" fmla="*/ 370220 w 600541"/>
              <a:gd name="connsiteY69" fmla="*/ 133420 h 482385"/>
              <a:gd name="connsiteX70" fmla="*/ 393649 w 600541"/>
              <a:gd name="connsiteY70" fmla="*/ 142726 h 482385"/>
              <a:gd name="connsiteX71" fmla="*/ 396279 w 600541"/>
              <a:gd name="connsiteY71" fmla="*/ 142726 h 482385"/>
              <a:gd name="connsiteX72" fmla="*/ 407515 w 600541"/>
              <a:gd name="connsiteY72" fmla="*/ 141533 h 482385"/>
              <a:gd name="connsiteX73" fmla="*/ 361613 w 600541"/>
              <a:gd name="connsiteY73" fmla="*/ 161101 h 482385"/>
              <a:gd name="connsiteX74" fmla="*/ 336032 w 600541"/>
              <a:gd name="connsiteY74" fmla="*/ 72330 h 482385"/>
              <a:gd name="connsiteX75" fmla="*/ 272241 w 600541"/>
              <a:gd name="connsiteY75" fmla="*/ 57299 h 482385"/>
              <a:gd name="connsiteX76" fmla="*/ 310732 w 600541"/>
              <a:gd name="connsiteY76" fmla="*/ 63263 h 482385"/>
              <a:gd name="connsiteX77" fmla="*/ 343724 w 600541"/>
              <a:gd name="connsiteY77" fmla="*/ 165849 h 482385"/>
              <a:gd name="connsiteX78" fmla="*/ 272241 w 600541"/>
              <a:gd name="connsiteY78" fmla="*/ 174438 h 482385"/>
              <a:gd name="connsiteX79" fmla="*/ 253118 w 600541"/>
              <a:gd name="connsiteY79" fmla="*/ 57017 h 482385"/>
              <a:gd name="connsiteX80" fmla="*/ 253118 w 600541"/>
              <a:gd name="connsiteY80" fmla="*/ 174438 h 482385"/>
              <a:gd name="connsiteX81" fmla="*/ 177119 w 600541"/>
              <a:gd name="connsiteY81" fmla="*/ 165846 h 482385"/>
              <a:gd name="connsiteX82" fmla="*/ 209861 w 600541"/>
              <a:gd name="connsiteY82" fmla="*/ 63461 h 482385"/>
              <a:gd name="connsiteX83" fmla="*/ 253118 w 600541"/>
              <a:gd name="connsiteY83" fmla="*/ 57017 h 482385"/>
              <a:gd name="connsiteX84" fmla="*/ 253128 w 600541"/>
              <a:gd name="connsiteY84" fmla="*/ 0 h 482385"/>
              <a:gd name="connsiteX85" fmla="*/ 424509 w 600541"/>
              <a:gd name="connsiteY85" fmla="*/ 66832 h 482385"/>
              <a:gd name="connsiteX86" fmla="*/ 436699 w 600541"/>
              <a:gd name="connsiteY86" fmla="*/ 45350 h 482385"/>
              <a:gd name="connsiteX87" fmla="*/ 445782 w 600541"/>
              <a:gd name="connsiteY87" fmla="*/ 40099 h 482385"/>
              <a:gd name="connsiteX88" fmla="*/ 453192 w 600541"/>
              <a:gd name="connsiteY88" fmla="*/ 43202 h 482385"/>
              <a:gd name="connsiteX89" fmla="*/ 459168 w 600541"/>
              <a:gd name="connsiteY89" fmla="*/ 48931 h 482385"/>
              <a:gd name="connsiteX90" fmla="*/ 463231 w 600541"/>
              <a:gd name="connsiteY90" fmla="*/ 60865 h 482385"/>
              <a:gd name="connsiteX91" fmla="*/ 461080 w 600541"/>
              <a:gd name="connsiteY91" fmla="*/ 82585 h 482385"/>
              <a:gd name="connsiteX92" fmla="*/ 517251 w 600541"/>
              <a:gd name="connsiteY92" fmla="*/ 138677 h 482385"/>
              <a:gd name="connsiteX93" fmla="*/ 553582 w 600541"/>
              <a:gd name="connsiteY93" fmla="*/ 79005 h 482385"/>
              <a:gd name="connsiteX94" fmla="*/ 564578 w 600541"/>
              <a:gd name="connsiteY94" fmla="*/ 72561 h 482385"/>
              <a:gd name="connsiteX95" fmla="*/ 573900 w 600541"/>
              <a:gd name="connsiteY95" fmla="*/ 76618 h 482385"/>
              <a:gd name="connsiteX96" fmla="*/ 578441 w 600541"/>
              <a:gd name="connsiteY96" fmla="*/ 80915 h 482385"/>
              <a:gd name="connsiteX97" fmla="*/ 582983 w 600541"/>
              <a:gd name="connsiteY97" fmla="*/ 99532 h 482385"/>
              <a:gd name="connsiteX98" fmla="*/ 558841 w 600541"/>
              <a:gd name="connsiteY98" fmla="*/ 180208 h 482385"/>
              <a:gd name="connsiteX99" fmla="*/ 592544 w 600541"/>
              <a:gd name="connsiteY99" fmla="*/ 214102 h 482385"/>
              <a:gd name="connsiteX100" fmla="*/ 589914 w 600541"/>
              <a:gd name="connsiteY100" fmla="*/ 258020 h 482385"/>
              <a:gd name="connsiteX101" fmla="*/ 589675 w 600541"/>
              <a:gd name="connsiteY101" fmla="*/ 258497 h 482385"/>
              <a:gd name="connsiteX102" fmla="*/ 568402 w 600541"/>
              <a:gd name="connsiteY102" fmla="*/ 267567 h 482385"/>
              <a:gd name="connsiteX103" fmla="*/ 547846 w 600541"/>
              <a:gd name="connsiteY103" fmla="*/ 258736 h 482385"/>
              <a:gd name="connsiteX104" fmla="*/ 515338 w 600541"/>
              <a:gd name="connsiteY104" fmla="*/ 226275 h 482385"/>
              <a:gd name="connsiteX105" fmla="*/ 430724 w 600541"/>
              <a:gd name="connsiteY105" fmla="*/ 251575 h 482385"/>
              <a:gd name="connsiteX106" fmla="*/ 425943 w 600541"/>
              <a:gd name="connsiteY106" fmla="*/ 252291 h 482385"/>
              <a:gd name="connsiteX107" fmla="*/ 412319 w 600541"/>
              <a:gd name="connsiteY107" fmla="*/ 246802 h 482385"/>
              <a:gd name="connsiteX108" fmla="*/ 407777 w 600541"/>
              <a:gd name="connsiteY108" fmla="*/ 242267 h 482385"/>
              <a:gd name="connsiteX109" fmla="*/ 403953 w 600541"/>
              <a:gd name="connsiteY109" fmla="*/ 231526 h 482385"/>
              <a:gd name="connsiteX110" fmla="*/ 410167 w 600541"/>
              <a:gd name="connsiteY110" fmla="*/ 222217 h 482385"/>
              <a:gd name="connsiteX111" fmla="*/ 473031 w 600541"/>
              <a:gd name="connsiteY111" fmla="*/ 184027 h 482385"/>
              <a:gd name="connsiteX112" fmla="*/ 418294 w 600541"/>
              <a:gd name="connsiteY112" fmla="*/ 129368 h 482385"/>
              <a:gd name="connsiteX113" fmla="*/ 392001 w 600541"/>
              <a:gd name="connsiteY113" fmla="*/ 131994 h 482385"/>
              <a:gd name="connsiteX114" fmla="*/ 390806 w 600541"/>
              <a:gd name="connsiteY114" fmla="*/ 131994 h 482385"/>
              <a:gd name="connsiteX115" fmla="*/ 380289 w 600541"/>
              <a:gd name="connsiteY115" fmla="*/ 127697 h 482385"/>
              <a:gd name="connsiteX116" fmla="*/ 374314 w 600541"/>
              <a:gd name="connsiteY116" fmla="*/ 121730 h 482385"/>
              <a:gd name="connsiteX117" fmla="*/ 371445 w 600541"/>
              <a:gd name="connsiteY117" fmla="*/ 113137 h 482385"/>
              <a:gd name="connsiteX118" fmla="*/ 376465 w 600541"/>
              <a:gd name="connsiteY118" fmla="*/ 105499 h 482385"/>
              <a:gd name="connsiteX119" fmla="*/ 402997 w 600541"/>
              <a:gd name="connsiteY119" fmla="*/ 90462 h 482385"/>
              <a:gd name="connsiteX120" fmla="*/ 253128 w 600541"/>
              <a:gd name="connsiteY120" fmla="*/ 31745 h 482385"/>
              <a:gd name="connsiteX121" fmla="*/ 31790 w 600541"/>
              <a:gd name="connsiteY121" fmla="*/ 252769 h 482385"/>
              <a:gd name="connsiteX122" fmla="*/ 157518 w 600541"/>
              <a:gd name="connsiteY122" fmla="*/ 452072 h 482385"/>
              <a:gd name="connsiteX123" fmla="*/ 164927 w 600541"/>
              <a:gd name="connsiteY123" fmla="*/ 473315 h 482385"/>
              <a:gd name="connsiteX124" fmla="*/ 150586 w 600541"/>
              <a:gd name="connsiteY124" fmla="*/ 482385 h 482385"/>
              <a:gd name="connsiteX125" fmla="*/ 143654 w 600541"/>
              <a:gd name="connsiteY125" fmla="*/ 480714 h 482385"/>
              <a:gd name="connsiteX126" fmla="*/ 0 w 600541"/>
              <a:gd name="connsiteY126" fmla="*/ 252769 h 482385"/>
              <a:gd name="connsiteX127" fmla="*/ 253128 w 600541"/>
              <a:gd name="connsiteY127" fmla="*/ 0 h 482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600541" h="482385">
                <a:moveTo>
                  <a:pt x="360943" y="344430"/>
                </a:moveTo>
                <a:cubicBezTo>
                  <a:pt x="383891" y="351110"/>
                  <a:pt x="402537" y="359937"/>
                  <a:pt x="415206" y="369480"/>
                </a:cubicBezTo>
                <a:cubicBezTo>
                  <a:pt x="394409" y="396677"/>
                  <a:pt x="366680" y="418148"/>
                  <a:pt x="334409" y="431508"/>
                </a:cubicBezTo>
                <a:cubicBezTo>
                  <a:pt x="345883" y="407412"/>
                  <a:pt x="354967" y="377830"/>
                  <a:pt x="360943" y="344430"/>
                </a:cubicBezTo>
                <a:close/>
                <a:moveTo>
                  <a:pt x="158230" y="344430"/>
                </a:moveTo>
                <a:cubicBezTo>
                  <a:pt x="164207" y="377823"/>
                  <a:pt x="173292" y="407162"/>
                  <a:pt x="184529" y="431014"/>
                </a:cubicBezTo>
                <a:cubicBezTo>
                  <a:pt x="152731" y="417895"/>
                  <a:pt x="125237" y="396190"/>
                  <a:pt x="104437" y="369236"/>
                </a:cubicBezTo>
                <a:cubicBezTo>
                  <a:pt x="117108" y="359696"/>
                  <a:pt x="135517" y="351109"/>
                  <a:pt x="158230" y="344430"/>
                </a:cubicBezTo>
                <a:close/>
                <a:moveTo>
                  <a:pt x="272241" y="331516"/>
                </a:moveTo>
                <a:cubicBezTo>
                  <a:pt x="297826" y="332232"/>
                  <a:pt x="321976" y="335096"/>
                  <a:pt x="343018" y="339630"/>
                </a:cubicBezTo>
                <a:cubicBezTo>
                  <a:pt x="335606" y="382111"/>
                  <a:pt x="323172" y="416477"/>
                  <a:pt x="308586" y="440343"/>
                </a:cubicBezTo>
                <a:cubicBezTo>
                  <a:pt x="296630" y="443207"/>
                  <a:pt x="281805" y="445116"/>
                  <a:pt x="272241" y="445832"/>
                </a:cubicBezTo>
                <a:close/>
                <a:moveTo>
                  <a:pt x="253118" y="331516"/>
                </a:moveTo>
                <a:lnTo>
                  <a:pt x="253118" y="446044"/>
                </a:lnTo>
                <a:cubicBezTo>
                  <a:pt x="237342" y="445328"/>
                  <a:pt x="225152" y="443419"/>
                  <a:pt x="212245" y="440079"/>
                </a:cubicBezTo>
                <a:cubicBezTo>
                  <a:pt x="197664" y="416219"/>
                  <a:pt x="184996" y="381861"/>
                  <a:pt x="177825" y="339867"/>
                </a:cubicBezTo>
                <a:cubicBezTo>
                  <a:pt x="199815" y="334856"/>
                  <a:pt x="221328" y="331993"/>
                  <a:pt x="253118" y="331516"/>
                </a:cubicBezTo>
                <a:close/>
                <a:moveTo>
                  <a:pt x="368784" y="260175"/>
                </a:moveTo>
                <a:lnTo>
                  <a:pt x="454583" y="260175"/>
                </a:lnTo>
                <a:cubicBezTo>
                  <a:pt x="453149" y="298360"/>
                  <a:pt x="442872" y="326044"/>
                  <a:pt x="425904" y="353251"/>
                </a:cubicBezTo>
                <a:cubicBezTo>
                  <a:pt x="410608" y="341796"/>
                  <a:pt x="389337" y="332249"/>
                  <a:pt x="363765" y="325090"/>
                </a:cubicBezTo>
                <a:cubicBezTo>
                  <a:pt x="366633" y="304565"/>
                  <a:pt x="368306" y="282609"/>
                  <a:pt x="368784" y="260175"/>
                </a:cubicBezTo>
                <a:close/>
                <a:moveTo>
                  <a:pt x="272241" y="260175"/>
                </a:moveTo>
                <a:lnTo>
                  <a:pt x="349440" y="260175"/>
                </a:lnTo>
                <a:cubicBezTo>
                  <a:pt x="348962" y="282601"/>
                  <a:pt x="348006" y="301688"/>
                  <a:pt x="345616" y="320297"/>
                </a:cubicBezTo>
                <a:cubicBezTo>
                  <a:pt x="323149" y="315525"/>
                  <a:pt x="297815" y="312901"/>
                  <a:pt x="272241" y="312185"/>
                </a:cubicBezTo>
                <a:close/>
                <a:moveTo>
                  <a:pt x="169710" y="260175"/>
                </a:moveTo>
                <a:lnTo>
                  <a:pt x="253118" y="260175"/>
                </a:lnTo>
                <a:lnTo>
                  <a:pt x="253118" y="312185"/>
                </a:lnTo>
                <a:cubicBezTo>
                  <a:pt x="221332" y="312662"/>
                  <a:pt x="198389" y="315287"/>
                  <a:pt x="174729" y="320297"/>
                </a:cubicBezTo>
                <a:cubicBezTo>
                  <a:pt x="172339" y="301688"/>
                  <a:pt x="170188" y="282601"/>
                  <a:pt x="169710" y="260175"/>
                </a:cubicBezTo>
                <a:close/>
                <a:moveTo>
                  <a:pt x="65273" y="260175"/>
                </a:moveTo>
                <a:lnTo>
                  <a:pt x="150605" y="260175"/>
                </a:lnTo>
                <a:cubicBezTo>
                  <a:pt x="150844" y="282605"/>
                  <a:pt x="152517" y="304557"/>
                  <a:pt x="155385" y="325078"/>
                </a:cubicBezTo>
                <a:cubicBezTo>
                  <a:pt x="130048" y="331998"/>
                  <a:pt x="109014" y="341542"/>
                  <a:pt x="93717" y="352757"/>
                </a:cubicBezTo>
                <a:cubicBezTo>
                  <a:pt x="76985" y="325794"/>
                  <a:pt x="66707" y="298353"/>
                  <a:pt x="65273" y="260175"/>
                </a:cubicBezTo>
                <a:close/>
                <a:moveTo>
                  <a:pt x="346333" y="186645"/>
                </a:moveTo>
                <a:cubicBezTo>
                  <a:pt x="348484" y="204296"/>
                  <a:pt x="349201" y="221946"/>
                  <a:pt x="349440" y="244367"/>
                </a:cubicBezTo>
                <a:lnTo>
                  <a:pt x="272241" y="244367"/>
                </a:lnTo>
                <a:lnTo>
                  <a:pt x="272241" y="193801"/>
                </a:lnTo>
                <a:cubicBezTo>
                  <a:pt x="297815" y="193085"/>
                  <a:pt x="323627" y="191415"/>
                  <a:pt x="346333" y="186645"/>
                </a:cubicBezTo>
                <a:close/>
                <a:moveTo>
                  <a:pt x="174251" y="186645"/>
                </a:moveTo>
                <a:cubicBezTo>
                  <a:pt x="197911" y="191654"/>
                  <a:pt x="221332" y="193324"/>
                  <a:pt x="253118" y="193801"/>
                </a:cubicBezTo>
                <a:lnTo>
                  <a:pt x="253118" y="244367"/>
                </a:lnTo>
                <a:lnTo>
                  <a:pt x="169710" y="244367"/>
                </a:lnTo>
                <a:cubicBezTo>
                  <a:pt x="170188" y="221946"/>
                  <a:pt x="172100" y="204296"/>
                  <a:pt x="174251" y="186645"/>
                </a:cubicBezTo>
                <a:close/>
                <a:moveTo>
                  <a:pt x="92525" y="153974"/>
                </a:moveTo>
                <a:cubicBezTo>
                  <a:pt x="107825" y="165661"/>
                  <a:pt x="129100" y="174724"/>
                  <a:pt x="154679" y="181879"/>
                </a:cubicBezTo>
                <a:cubicBezTo>
                  <a:pt x="152288" y="201198"/>
                  <a:pt x="150854" y="221948"/>
                  <a:pt x="150376" y="244368"/>
                </a:cubicBezTo>
                <a:lnTo>
                  <a:pt x="65273" y="244368"/>
                </a:lnTo>
                <a:cubicBezTo>
                  <a:pt x="66946" y="209308"/>
                  <a:pt x="76748" y="180448"/>
                  <a:pt x="92525" y="153974"/>
                </a:cubicBezTo>
                <a:close/>
                <a:moveTo>
                  <a:pt x="426413" y="153197"/>
                </a:moveTo>
                <a:lnTo>
                  <a:pt x="429044" y="156061"/>
                </a:lnTo>
                <a:cubicBezTo>
                  <a:pt x="435262" y="166324"/>
                  <a:pt x="440284" y="177302"/>
                  <a:pt x="444350" y="188758"/>
                </a:cubicBezTo>
                <a:lnTo>
                  <a:pt x="404410" y="212863"/>
                </a:lnTo>
                <a:cubicBezTo>
                  <a:pt x="397953" y="216921"/>
                  <a:pt x="393648" y="223603"/>
                  <a:pt x="392930" y="231002"/>
                </a:cubicBezTo>
                <a:cubicBezTo>
                  <a:pt x="392213" y="235298"/>
                  <a:pt x="392930" y="237923"/>
                  <a:pt x="394844" y="244367"/>
                </a:cubicBezTo>
                <a:lnTo>
                  <a:pt x="368775" y="244367"/>
                </a:lnTo>
                <a:cubicBezTo>
                  <a:pt x="368297" y="221933"/>
                  <a:pt x="366862" y="201169"/>
                  <a:pt x="364470" y="181837"/>
                </a:cubicBezTo>
                <a:cubicBezTo>
                  <a:pt x="389821" y="174677"/>
                  <a:pt x="411107" y="164653"/>
                  <a:pt x="426413" y="153197"/>
                </a:cubicBezTo>
                <a:close/>
                <a:moveTo>
                  <a:pt x="182835" y="72541"/>
                </a:moveTo>
                <a:cubicBezTo>
                  <a:pt x="171839" y="97128"/>
                  <a:pt x="162995" y="127205"/>
                  <a:pt x="157498" y="161101"/>
                </a:cubicBezTo>
                <a:cubicBezTo>
                  <a:pt x="134072" y="154179"/>
                  <a:pt x="115667" y="145346"/>
                  <a:pt x="103237" y="135798"/>
                </a:cubicBezTo>
                <a:cubicBezTo>
                  <a:pt x="123555" y="108108"/>
                  <a:pt x="151044" y="86386"/>
                  <a:pt x="182835" y="72541"/>
                </a:cubicBezTo>
                <a:close/>
                <a:moveTo>
                  <a:pt x="336032" y="72330"/>
                </a:moveTo>
                <a:cubicBezTo>
                  <a:pt x="349659" y="78057"/>
                  <a:pt x="362569" y="85216"/>
                  <a:pt x="374284" y="93807"/>
                </a:cubicBezTo>
                <a:lnTo>
                  <a:pt x="373806" y="94284"/>
                </a:lnTo>
                <a:cubicBezTo>
                  <a:pt x="367112" y="98102"/>
                  <a:pt x="362808" y="104545"/>
                  <a:pt x="361852" y="111943"/>
                </a:cubicBezTo>
                <a:cubicBezTo>
                  <a:pt x="360657" y="119102"/>
                  <a:pt x="363286" y="126499"/>
                  <a:pt x="368785" y="131988"/>
                </a:cubicBezTo>
                <a:lnTo>
                  <a:pt x="370220" y="133420"/>
                </a:lnTo>
                <a:cubicBezTo>
                  <a:pt x="375957" y="139147"/>
                  <a:pt x="385042" y="142726"/>
                  <a:pt x="393649" y="142726"/>
                </a:cubicBezTo>
                <a:cubicBezTo>
                  <a:pt x="394605" y="142726"/>
                  <a:pt x="395561" y="142726"/>
                  <a:pt x="396279" y="142726"/>
                </a:cubicBezTo>
                <a:lnTo>
                  <a:pt x="407515" y="141533"/>
                </a:lnTo>
                <a:cubicBezTo>
                  <a:pt x="395561" y="148931"/>
                  <a:pt x="380261" y="155612"/>
                  <a:pt x="361613" y="161101"/>
                </a:cubicBezTo>
                <a:cubicBezTo>
                  <a:pt x="356114" y="127215"/>
                  <a:pt x="347268" y="96909"/>
                  <a:pt x="336032" y="72330"/>
                </a:cubicBezTo>
                <a:close/>
                <a:moveTo>
                  <a:pt x="272241" y="57299"/>
                </a:moveTo>
                <a:cubicBezTo>
                  <a:pt x="285151" y="58015"/>
                  <a:pt x="298300" y="59923"/>
                  <a:pt x="310732" y="63263"/>
                </a:cubicBezTo>
                <a:cubicBezTo>
                  <a:pt x="325076" y="88075"/>
                  <a:pt x="336791" y="123145"/>
                  <a:pt x="343724" y="165849"/>
                </a:cubicBezTo>
                <a:cubicBezTo>
                  <a:pt x="322446" y="170621"/>
                  <a:pt x="297822" y="173722"/>
                  <a:pt x="272241" y="174438"/>
                </a:cubicBezTo>
                <a:close/>
                <a:moveTo>
                  <a:pt x="253118" y="57017"/>
                </a:moveTo>
                <a:lnTo>
                  <a:pt x="253118" y="174438"/>
                </a:lnTo>
                <a:cubicBezTo>
                  <a:pt x="221332" y="173961"/>
                  <a:pt x="199345" y="170858"/>
                  <a:pt x="177119" y="165846"/>
                </a:cubicBezTo>
                <a:cubicBezTo>
                  <a:pt x="184050" y="123126"/>
                  <a:pt x="195521" y="88282"/>
                  <a:pt x="209861" y="63461"/>
                </a:cubicBezTo>
                <a:cubicBezTo>
                  <a:pt x="223483" y="59881"/>
                  <a:pt x="237345" y="57494"/>
                  <a:pt x="253118" y="57017"/>
                </a:cubicBezTo>
                <a:close/>
                <a:moveTo>
                  <a:pt x="253128" y="0"/>
                </a:moveTo>
                <a:cubicBezTo>
                  <a:pt x="316708" y="0"/>
                  <a:pt x="377899" y="24107"/>
                  <a:pt x="424509" y="66832"/>
                </a:cubicBezTo>
                <a:lnTo>
                  <a:pt x="436699" y="45350"/>
                </a:lnTo>
                <a:cubicBezTo>
                  <a:pt x="438611" y="42009"/>
                  <a:pt x="441958" y="40099"/>
                  <a:pt x="445782" y="40099"/>
                </a:cubicBezTo>
                <a:cubicBezTo>
                  <a:pt x="448411" y="40099"/>
                  <a:pt x="451041" y="41054"/>
                  <a:pt x="453192" y="43202"/>
                </a:cubicBezTo>
                <a:lnTo>
                  <a:pt x="459168" y="48931"/>
                </a:lnTo>
                <a:cubicBezTo>
                  <a:pt x="462036" y="52034"/>
                  <a:pt x="463709" y="56807"/>
                  <a:pt x="463231" y="60865"/>
                </a:cubicBezTo>
                <a:lnTo>
                  <a:pt x="461080" y="82585"/>
                </a:lnTo>
                <a:lnTo>
                  <a:pt x="517251" y="138677"/>
                </a:lnTo>
                <a:lnTo>
                  <a:pt x="553582" y="79005"/>
                </a:lnTo>
                <a:cubicBezTo>
                  <a:pt x="555973" y="74948"/>
                  <a:pt x="560036" y="72561"/>
                  <a:pt x="564578" y="72561"/>
                </a:cubicBezTo>
                <a:cubicBezTo>
                  <a:pt x="567924" y="72561"/>
                  <a:pt x="571270" y="73993"/>
                  <a:pt x="573900" y="76618"/>
                </a:cubicBezTo>
                <a:lnTo>
                  <a:pt x="578441" y="80915"/>
                </a:lnTo>
                <a:cubicBezTo>
                  <a:pt x="582983" y="85450"/>
                  <a:pt x="584895" y="93326"/>
                  <a:pt x="582983" y="99532"/>
                </a:cubicBezTo>
                <a:lnTo>
                  <a:pt x="558841" y="180208"/>
                </a:lnTo>
                <a:lnTo>
                  <a:pt x="592544" y="214102"/>
                </a:lnTo>
                <a:cubicBezTo>
                  <a:pt x="605451" y="226752"/>
                  <a:pt x="601388" y="246324"/>
                  <a:pt x="589914" y="258020"/>
                </a:cubicBezTo>
                <a:lnTo>
                  <a:pt x="589675" y="258497"/>
                </a:lnTo>
                <a:cubicBezTo>
                  <a:pt x="583461" y="264464"/>
                  <a:pt x="575812" y="267567"/>
                  <a:pt x="568402" y="267567"/>
                </a:cubicBezTo>
                <a:cubicBezTo>
                  <a:pt x="560753" y="267567"/>
                  <a:pt x="553582" y="264464"/>
                  <a:pt x="547846" y="258736"/>
                </a:cubicBezTo>
                <a:lnTo>
                  <a:pt x="515338" y="226275"/>
                </a:lnTo>
                <a:lnTo>
                  <a:pt x="430724" y="251575"/>
                </a:lnTo>
                <a:cubicBezTo>
                  <a:pt x="429289" y="252053"/>
                  <a:pt x="427616" y="252291"/>
                  <a:pt x="425943" y="252291"/>
                </a:cubicBezTo>
                <a:cubicBezTo>
                  <a:pt x="420924" y="252291"/>
                  <a:pt x="415665" y="250143"/>
                  <a:pt x="412319" y="246802"/>
                </a:cubicBezTo>
                <a:lnTo>
                  <a:pt x="407777" y="242267"/>
                </a:lnTo>
                <a:cubicBezTo>
                  <a:pt x="404909" y="239402"/>
                  <a:pt x="403475" y="235583"/>
                  <a:pt x="403953" y="231526"/>
                </a:cubicBezTo>
                <a:cubicBezTo>
                  <a:pt x="404431" y="227707"/>
                  <a:pt x="406821" y="224365"/>
                  <a:pt x="410167" y="222217"/>
                </a:cubicBezTo>
                <a:lnTo>
                  <a:pt x="473031" y="184027"/>
                </a:lnTo>
                <a:lnTo>
                  <a:pt x="418294" y="129368"/>
                </a:lnTo>
                <a:lnTo>
                  <a:pt x="392001" y="131994"/>
                </a:lnTo>
                <a:cubicBezTo>
                  <a:pt x="391762" y="131994"/>
                  <a:pt x="391284" y="131994"/>
                  <a:pt x="390806" y="131994"/>
                </a:cubicBezTo>
                <a:cubicBezTo>
                  <a:pt x="386982" y="131994"/>
                  <a:pt x="382918" y="130323"/>
                  <a:pt x="380289" y="127697"/>
                </a:cubicBezTo>
                <a:lnTo>
                  <a:pt x="374314" y="121730"/>
                </a:lnTo>
                <a:cubicBezTo>
                  <a:pt x="371923" y="119582"/>
                  <a:pt x="370967" y="116240"/>
                  <a:pt x="371445" y="113137"/>
                </a:cubicBezTo>
                <a:cubicBezTo>
                  <a:pt x="371684" y="110034"/>
                  <a:pt x="373596" y="107170"/>
                  <a:pt x="376465" y="105499"/>
                </a:cubicBezTo>
                <a:lnTo>
                  <a:pt x="402997" y="90462"/>
                </a:lnTo>
                <a:cubicBezTo>
                  <a:pt x="362362" y="52988"/>
                  <a:pt x="308582" y="31745"/>
                  <a:pt x="253128" y="31745"/>
                </a:cubicBezTo>
                <a:cubicBezTo>
                  <a:pt x="131225" y="31745"/>
                  <a:pt x="31790" y="130800"/>
                  <a:pt x="31790" y="252769"/>
                </a:cubicBezTo>
                <a:cubicBezTo>
                  <a:pt x="31790" y="337264"/>
                  <a:pt x="81269" y="415553"/>
                  <a:pt x="157518" y="452072"/>
                </a:cubicBezTo>
                <a:cubicBezTo>
                  <a:pt x="165405" y="455891"/>
                  <a:pt x="168752" y="465438"/>
                  <a:pt x="164927" y="473315"/>
                </a:cubicBezTo>
                <a:cubicBezTo>
                  <a:pt x="162298" y="479043"/>
                  <a:pt x="156562" y="482385"/>
                  <a:pt x="150586" y="482385"/>
                </a:cubicBezTo>
                <a:cubicBezTo>
                  <a:pt x="148196" y="482385"/>
                  <a:pt x="145805" y="481669"/>
                  <a:pt x="143654" y="480714"/>
                </a:cubicBezTo>
                <a:cubicBezTo>
                  <a:pt x="56410" y="438944"/>
                  <a:pt x="0" y="349437"/>
                  <a:pt x="0" y="252769"/>
                </a:cubicBezTo>
                <a:cubicBezTo>
                  <a:pt x="0" y="113376"/>
                  <a:pt x="113537" y="0"/>
                  <a:pt x="25312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3" name="motorcycle_174193">
            <a:extLst>
              <a:ext uri="{FF2B5EF4-FFF2-40B4-BE49-F238E27FC236}">
                <a16:creationId xmlns:a16="http://schemas.microsoft.com/office/drawing/2014/main" id="{21D80455-B346-4ECA-AA1D-006FBD1A6451}"/>
              </a:ext>
            </a:extLst>
          </p:cNvPr>
          <p:cNvSpPr>
            <a:spLocks noChangeAspect="1"/>
          </p:cNvSpPr>
          <p:nvPr/>
        </p:nvSpPr>
        <p:spPr bwMode="auto">
          <a:xfrm>
            <a:off x="7642314" y="2429394"/>
            <a:ext cx="609685" cy="601006"/>
          </a:xfrm>
          <a:custGeom>
            <a:avLst/>
            <a:gdLst>
              <a:gd name="connsiteX0" fmla="*/ 133714 w 609473"/>
              <a:gd name="connsiteY0" fmla="*/ 510395 h 600798"/>
              <a:gd name="connsiteX1" fmla="*/ 132920 w 609473"/>
              <a:gd name="connsiteY1" fmla="*/ 517135 h 600798"/>
              <a:gd name="connsiteX2" fmla="*/ 162998 w 609473"/>
              <a:gd name="connsiteY2" fmla="*/ 547169 h 600798"/>
              <a:gd name="connsiteX3" fmla="*/ 193175 w 609473"/>
              <a:gd name="connsiteY3" fmla="*/ 517135 h 600798"/>
              <a:gd name="connsiteX4" fmla="*/ 192381 w 609473"/>
              <a:gd name="connsiteY4" fmla="*/ 510395 h 600798"/>
              <a:gd name="connsiteX5" fmla="*/ 525674 w 609473"/>
              <a:gd name="connsiteY5" fmla="*/ 487013 h 600798"/>
              <a:gd name="connsiteX6" fmla="*/ 495490 w 609473"/>
              <a:gd name="connsiteY6" fmla="*/ 517145 h 600798"/>
              <a:gd name="connsiteX7" fmla="*/ 525674 w 609473"/>
              <a:gd name="connsiteY7" fmla="*/ 547178 h 600798"/>
              <a:gd name="connsiteX8" fmla="*/ 555758 w 609473"/>
              <a:gd name="connsiteY8" fmla="*/ 517145 h 600798"/>
              <a:gd name="connsiteX9" fmla="*/ 525674 w 609473"/>
              <a:gd name="connsiteY9" fmla="*/ 487013 h 600798"/>
              <a:gd name="connsiteX10" fmla="*/ 187219 w 609473"/>
              <a:gd name="connsiteY10" fmla="*/ 294308 h 600798"/>
              <a:gd name="connsiteX11" fmla="*/ 187219 w 609473"/>
              <a:gd name="connsiteY11" fmla="*/ 317106 h 600798"/>
              <a:gd name="connsiteX12" fmla="*/ 204690 w 609473"/>
              <a:gd name="connsiteY12" fmla="*/ 317106 h 600798"/>
              <a:gd name="connsiteX13" fmla="*/ 187219 w 609473"/>
              <a:gd name="connsiteY13" fmla="*/ 294308 h 600798"/>
              <a:gd name="connsiteX14" fmla="*/ 491817 w 609473"/>
              <a:gd name="connsiteY14" fmla="*/ 253192 h 600798"/>
              <a:gd name="connsiteX15" fmla="*/ 500455 w 609473"/>
              <a:gd name="connsiteY15" fmla="*/ 260031 h 600798"/>
              <a:gd name="connsiteX16" fmla="*/ 500455 w 609473"/>
              <a:gd name="connsiteY16" fmla="*/ 320791 h 600798"/>
              <a:gd name="connsiteX17" fmla="*/ 491817 w 609473"/>
              <a:gd name="connsiteY17" fmla="*/ 327630 h 600798"/>
              <a:gd name="connsiteX18" fmla="*/ 465704 w 609473"/>
              <a:gd name="connsiteY18" fmla="*/ 306518 h 600798"/>
              <a:gd name="connsiteX19" fmla="*/ 453392 w 609473"/>
              <a:gd name="connsiteY19" fmla="*/ 306518 h 600798"/>
              <a:gd name="connsiteX20" fmla="*/ 480796 w 609473"/>
              <a:gd name="connsiteY20" fmla="*/ 387894 h 600798"/>
              <a:gd name="connsiteX21" fmla="*/ 519617 w 609473"/>
              <a:gd name="connsiteY21" fmla="*/ 381848 h 600798"/>
              <a:gd name="connsiteX22" fmla="*/ 539674 w 609473"/>
              <a:gd name="connsiteY22" fmla="*/ 403258 h 600798"/>
              <a:gd name="connsiteX23" fmla="*/ 519022 w 609473"/>
              <a:gd name="connsiteY23" fmla="*/ 422090 h 600798"/>
              <a:gd name="connsiteX24" fmla="*/ 493703 w 609473"/>
              <a:gd name="connsiteY24" fmla="*/ 425956 h 600798"/>
              <a:gd name="connsiteX25" fmla="*/ 497774 w 609473"/>
              <a:gd name="connsiteY25" fmla="*/ 438247 h 600798"/>
              <a:gd name="connsiteX26" fmla="*/ 525674 w 609473"/>
              <a:gd name="connsiteY26" fmla="*/ 433489 h 600798"/>
              <a:gd name="connsiteX27" fmla="*/ 609473 w 609473"/>
              <a:gd name="connsiteY27" fmla="*/ 517145 h 600798"/>
              <a:gd name="connsiteX28" fmla="*/ 521702 w 609473"/>
              <a:gd name="connsiteY28" fmla="*/ 600702 h 600798"/>
              <a:gd name="connsiteX29" fmla="*/ 441875 w 609473"/>
              <a:gd name="connsiteY29" fmla="*/ 520713 h 600798"/>
              <a:gd name="connsiteX30" fmla="*/ 469477 w 609473"/>
              <a:gd name="connsiteY30" fmla="*/ 455097 h 600798"/>
              <a:gd name="connsiteX31" fmla="*/ 464810 w 609473"/>
              <a:gd name="connsiteY31" fmla="*/ 441319 h 600798"/>
              <a:gd name="connsiteX32" fmla="*/ 431747 w 609473"/>
              <a:gd name="connsiteY32" fmla="*/ 509711 h 600798"/>
              <a:gd name="connsiteX33" fmla="*/ 410897 w 609473"/>
              <a:gd name="connsiteY33" fmla="*/ 529832 h 600798"/>
              <a:gd name="connsiteX34" fmla="*/ 391536 w 609473"/>
              <a:gd name="connsiteY34" fmla="*/ 509117 h 600798"/>
              <a:gd name="connsiteX35" fmla="*/ 451406 w 609473"/>
              <a:gd name="connsiteY35" fmla="*/ 401573 h 600798"/>
              <a:gd name="connsiteX36" fmla="*/ 442669 w 609473"/>
              <a:gd name="connsiteY36" fmla="*/ 375703 h 600798"/>
              <a:gd name="connsiteX37" fmla="*/ 366118 w 609473"/>
              <a:gd name="connsiteY37" fmla="*/ 495835 h 600798"/>
              <a:gd name="connsiteX38" fmla="*/ 339310 w 609473"/>
              <a:gd name="connsiteY38" fmla="*/ 510504 h 600798"/>
              <a:gd name="connsiteX39" fmla="*/ 313098 w 609473"/>
              <a:gd name="connsiteY39" fmla="*/ 510504 h 600798"/>
              <a:gd name="connsiteX40" fmla="*/ 319254 w 609473"/>
              <a:gd name="connsiteY40" fmla="*/ 506738 h 600798"/>
              <a:gd name="connsiteX41" fmla="*/ 338218 w 609473"/>
              <a:gd name="connsiteY41" fmla="*/ 478291 h 600798"/>
              <a:gd name="connsiteX42" fmla="*/ 339112 w 609473"/>
              <a:gd name="connsiteY42" fmla="*/ 478291 h 600798"/>
              <a:gd name="connsiteX43" fmla="*/ 429662 w 609473"/>
              <a:gd name="connsiteY43" fmla="*/ 337146 h 600798"/>
              <a:gd name="connsiteX44" fmla="*/ 414372 w 609473"/>
              <a:gd name="connsiteY44" fmla="*/ 291650 h 600798"/>
              <a:gd name="connsiteX45" fmla="*/ 446442 w 609473"/>
              <a:gd name="connsiteY45" fmla="*/ 286000 h 600798"/>
              <a:gd name="connsiteX46" fmla="*/ 459846 w 609473"/>
              <a:gd name="connsiteY46" fmla="*/ 274304 h 600798"/>
              <a:gd name="connsiteX47" fmla="*/ 465704 w 609473"/>
              <a:gd name="connsiteY47" fmla="*/ 274304 h 600798"/>
              <a:gd name="connsiteX48" fmla="*/ 491817 w 609473"/>
              <a:gd name="connsiteY48" fmla="*/ 253192 h 600798"/>
              <a:gd name="connsiteX49" fmla="*/ 246879 w 609473"/>
              <a:gd name="connsiteY49" fmla="*/ 117871 h 600798"/>
              <a:gd name="connsiteX50" fmla="*/ 306837 w 609473"/>
              <a:gd name="connsiteY50" fmla="*/ 129964 h 600798"/>
              <a:gd name="connsiteX51" fmla="*/ 333738 w 609473"/>
              <a:gd name="connsiteY51" fmla="*/ 170306 h 600798"/>
              <a:gd name="connsiteX52" fmla="*/ 331554 w 609473"/>
              <a:gd name="connsiteY52" fmla="*/ 180912 h 600798"/>
              <a:gd name="connsiteX53" fmla="*/ 313587 w 609473"/>
              <a:gd name="connsiteY53" fmla="*/ 164458 h 600798"/>
              <a:gd name="connsiteX54" fmla="*/ 345353 w 609473"/>
              <a:gd name="connsiteY54" fmla="*/ 218579 h 600798"/>
              <a:gd name="connsiteX55" fmla="*/ 424767 w 609473"/>
              <a:gd name="connsiteY55" fmla="*/ 223238 h 600798"/>
              <a:gd name="connsiteX56" fmla="*/ 446407 w 609473"/>
              <a:gd name="connsiteY56" fmla="*/ 247423 h 600798"/>
              <a:gd name="connsiteX57" fmla="*/ 422087 w 609473"/>
              <a:gd name="connsiteY57" fmla="*/ 269032 h 600798"/>
              <a:gd name="connsiteX58" fmla="*/ 330363 w 609473"/>
              <a:gd name="connsiteY58" fmla="*/ 263779 h 600798"/>
              <a:gd name="connsiteX59" fmla="*/ 311800 w 609473"/>
              <a:gd name="connsiteY59" fmla="*/ 252379 h 600798"/>
              <a:gd name="connsiteX60" fmla="*/ 273880 w 609473"/>
              <a:gd name="connsiteY60" fmla="*/ 187554 h 600798"/>
              <a:gd name="connsiteX61" fmla="*/ 291947 w 609473"/>
              <a:gd name="connsiteY61" fmla="*/ 263977 h 600798"/>
              <a:gd name="connsiteX62" fmla="*/ 310708 w 609473"/>
              <a:gd name="connsiteY62" fmla="*/ 284594 h 600798"/>
              <a:gd name="connsiteX63" fmla="*/ 308822 w 609473"/>
              <a:gd name="connsiteY63" fmla="*/ 293813 h 600798"/>
              <a:gd name="connsiteX64" fmla="*/ 340091 w 609473"/>
              <a:gd name="connsiteY64" fmla="*/ 305806 h 600798"/>
              <a:gd name="connsiteX65" fmla="*/ 356570 w 609473"/>
              <a:gd name="connsiteY65" fmla="*/ 339409 h 600798"/>
              <a:gd name="connsiteX66" fmla="*/ 316267 w 609473"/>
              <a:gd name="connsiteY66" fmla="*/ 474611 h 600798"/>
              <a:gd name="connsiteX67" fmla="*/ 281921 w 609473"/>
              <a:gd name="connsiteY67" fmla="*/ 493147 h 600798"/>
              <a:gd name="connsiteX68" fmla="*/ 263358 w 609473"/>
              <a:gd name="connsiteY68" fmla="*/ 458752 h 600798"/>
              <a:gd name="connsiteX69" fmla="*/ 291649 w 609473"/>
              <a:gd name="connsiteY69" fmla="*/ 363991 h 600798"/>
              <a:gd name="connsiteX70" fmla="*/ 268619 w 609473"/>
              <a:gd name="connsiteY70" fmla="*/ 363991 h 600798"/>
              <a:gd name="connsiteX71" fmla="*/ 242114 w 609473"/>
              <a:gd name="connsiteY71" fmla="*/ 452507 h 600798"/>
              <a:gd name="connsiteX72" fmla="*/ 266435 w 609473"/>
              <a:gd name="connsiteY72" fmla="*/ 510494 h 600798"/>
              <a:gd name="connsiteX73" fmla="*/ 246581 w 609473"/>
              <a:gd name="connsiteY73" fmla="*/ 510494 h 600798"/>
              <a:gd name="connsiteX74" fmla="*/ 246879 w 609473"/>
              <a:gd name="connsiteY74" fmla="*/ 517135 h 600798"/>
              <a:gd name="connsiteX75" fmla="*/ 162998 w 609473"/>
              <a:gd name="connsiteY75" fmla="*/ 600794 h 600798"/>
              <a:gd name="connsiteX76" fmla="*/ 79216 w 609473"/>
              <a:gd name="connsiteY76" fmla="*/ 517135 h 600798"/>
              <a:gd name="connsiteX77" fmla="*/ 79514 w 609473"/>
              <a:gd name="connsiteY77" fmla="*/ 510395 h 600798"/>
              <a:gd name="connsiteX78" fmla="*/ 58965 w 609473"/>
              <a:gd name="connsiteY78" fmla="*/ 510395 h 600798"/>
              <a:gd name="connsiteX79" fmla="*/ 43479 w 609473"/>
              <a:gd name="connsiteY79" fmla="*/ 491958 h 600798"/>
              <a:gd name="connsiteX80" fmla="*/ 120114 w 609473"/>
              <a:gd name="connsiteY80" fmla="*/ 399675 h 600798"/>
              <a:gd name="connsiteX81" fmla="*/ 120114 w 609473"/>
              <a:gd name="connsiteY81" fmla="*/ 363991 h 600798"/>
              <a:gd name="connsiteX82" fmla="*/ 23527 w 609473"/>
              <a:gd name="connsiteY82" fmla="*/ 363991 h 600798"/>
              <a:gd name="connsiteX83" fmla="*/ 0 w 609473"/>
              <a:gd name="connsiteY83" fmla="*/ 340499 h 600798"/>
              <a:gd name="connsiteX84" fmla="*/ 23527 w 609473"/>
              <a:gd name="connsiteY84" fmla="*/ 317007 h 600798"/>
              <a:gd name="connsiteX85" fmla="*/ 31567 w 609473"/>
              <a:gd name="connsiteY85" fmla="*/ 317007 h 600798"/>
              <a:gd name="connsiteX86" fmla="*/ 31567 w 609473"/>
              <a:gd name="connsiteY86" fmla="*/ 148301 h 600798"/>
              <a:gd name="connsiteX87" fmla="*/ 43182 w 609473"/>
              <a:gd name="connsiteY87" fmla="*/ 136704 h 600798"/>
              <a:gd name="connsiteX88" fmla="*/ 175605 w 609473"/>
              <a:gd name="connsiteY88" fmla="*/ 136704 h 600798"/>
              <a:gd name="connsiteX89" fmla="*/ 187219 w 609473"/>
              <a:gd name="connsiteY89" fmla="*/ 148301 h 600798"/>
              <a:gd name="connsiteX90" fmla="*/ 187219 w 609473"/>
              <a:gd name="connsiteY90" fmla="*/ 240287 h 600798"/>
              <a:gd name="connsiteX91" fmla="*/ 206477 w 609473"/>
              <a:gd name="connsiteY91" fmla="*/ 144733 h 600798"/>
              <a:gd name="connsiteX92" fmla="*/ 246879 w 609473"/>
              <a:gd name="connsiteY92" fmla="*/ 117871 h 600798"/>
              <a:gd name="connsiteX93" fmla="*/ 297962 w 609473"/>
              <a:gd name="connsiteY93" fmla="*/ 0 h 600798"/>
              <a:gd name="connsiteX94" fmla="*/ 348734 w 609473"/>
              <a:gd name="connsiteY94" fmla="*/ 50702 h 600798"/>
              <a:gd name="connsiteX95" fmla="*/ 297962 w 609473"/>
              <a:gd name="connsiteY95" fmla="*/ 101404 h 600798"/>
              <a:gd name="connsiteX96" fmla="*/ 247190 w 609473"/>
              <a:gd name="connsiteY96" fmla="*/ 50702 h 600798"/>
              <a:gd name="connsiteX97" fmla="*/ 297962 w 609473"/>
              <a:gd name="connsiteY97" fmla="*/ 0 h 600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609473" h="600798">
                <a:moveTo>
                  <a:pt x="133714" y="510395"/>
                </a:moveTo>
                <a:cubicBezTo>
                  <a:pt x="133217" y="512575"/>
                  <a:pt x="132920" y="514756"/>
                  <a:pt x="132920" y="517135"/>
                </a:cubicBezTo>
                <a:cubicBezTo>
                  <a:pt x="132920" y="533688"/>
                  <a:pt x="146420" y="547169"/>
                  <a:pt x="162998" y="547169"/>
                </a:cubicBezTo>
                <a:cubicBezTo>
                  <a:pt x="179675" y="547169"/>
                  <a:pt x="193175" y="533688"/>
                  <a:pt x="193175" y="517135"/>
                </a:cubicBezTo>
                <a:cubicBezTo>
                  <a:pt x="193175" y="514756"/>
                  <a:pt x="192877" y="512575"/>
                  <a:pt x="192381" y="510395"/>
                </a:cubicBezTo>
                <a:close/>
                <a:moveTo>
                  <a:pt x="525674" y="487013"/>
                </a:moveTo>
                <a:cubicBezTo>
                  <a:pt x="508994" y="487013"/>
                  <a:pt x="495490" y="500493"/>
                  <a:pt x="495490" y="517145"/>
                </a:cubicBezTo>
                <a:cubicBezTo>
                  <a:pt x="495490" y="533698"/>
                  <a:pt x="508994" y="547178"/>
                  <a:pt x="525674" y="547178"/>
                </a:cubicBezTo>
                <a:cubicBezTo>
                  <a:pt x="542255" y="547178"/>
                  <a:pt x="555758" y="533698"/>
                  <a:pt x="555758" y="517145"/>
                </a:cubicBezTo>
                <a:cubicBezTo>
                  <a:pt x="555758" y="500493"/>
                  <a:pt x="542255" y="487013"/>
                  <a:pt x="525674" y="487013"/>
                </a:cubicBezTo>
                <a:close/>
                <a:moveTo>
                  <a:pt x="187219" y="294308"/>
                </a:moveTo>
                <a:lnTo>
                  <a:pt x="187219" y="317106"/>
                </a:lnTo>
                <a:lnTo>
                  <a:pt x="204690" y="317106"/>
                </a:lnTo>
                <a:cubicBezTo>
                  <a:pt x="197047" y="310961"/>
                  <a:pt x="191091" y="303229"/>
                  <a:pt x="187219" y="294308"/>
                </a:cubicBezTo>
                <a:close/>
                <a:moveTo>
                  <a:pt x="491817" y="253192"/>
                </a:moveTo>
                <a:cubicBezTo>
                  <a:pt x="496185" y="252201"/>
                  <a:pt x="500455" y="255571"/>
                  <a:pt x="500455" y="260031"/>
                </a:cubicBezTo>
                <a:lnTo>
                  <a:pt x="500455" y="320791"/>
                </a:lnTo>
                <a:cubicBezTo>
                  <a:pt x="500455" y="325351"/>
                  <a:pt x="496185" y="328621"/>
                  <a:pt x="491817" y="327630"/>
                </a:cubicBezTo>
                <a:cubicBezTo>
                  <a:pt x="480200" y="324954"/>
                  <a:pt x="470668" y="317025"/>
                  <a:pt x="465704" y="306518"/>
                </a:cubicBezTo>
                <a:lnTo>
                  <a:pt x="453392" y="306518"/>
                </a:lnTo>
                <a:lnTo>
                  <a:pt x="480796" y="387894"/>
                </a:lnTo>
                <a:cubicBezTo>
                  <a:pt x="493107" y="383930"/>
                  <a:pt x="506114" y="381848"/>
                  <a:pt x="519617" y="381848"/>
                </a:cubicBezTo>
                <a:cubicBezTo>
                  <a:pt x="531135" y="381848"/>
                  <a:pt x="540468" y="391562"/>
                  <a:pt x="539674" y="403258"/>
                </a:cubicBezTo>
                <a:cubicBezTo>
                  <a:pt x="539078" y="413963"/>
                  <a:pt x="529745" y="421991"/>
                  <a:pt x="519022" y="422090"/>
                </a:cubicBezTo>
                <a:cubicBezTo>
                  <a:pt x="510185" y="422090"/>
                  <a:pt x="501746" y="423478"/>
                  <a:pt x="493703" y="425956"/>
                </a:cubicBezTo>
                <a:lnTo>
                  <a:pt x="497774" y="438247"/>
                </a:lnTo>
                <a:cubicBezTo>
                  <a:pt x="506511" y="435174"/>
                  <a:pt x="515844" y="433489"/>
                  <a:pt x="525674" y="433489"/>
                </a:cubicBezTo>
                <a:cubicBezTo>
                  <a:pt x="571843" y="433489"/>
                  <a:pt x="609473" y="470956"/>
                  <a:pt x="609473" y="517145"/>
                </a:cubicBezTo>
                <a:cubicBezTo>
                  <a:pt x="609473" y="564623"/>
                  <a:pt x="569659" y="602982"/>
                  <a:pt x="521702" y="600702"/>
                </a:cubicBezTo>
                <a:cubicBezTo>
                  <a:pt x="478611" y="598720"/>
                  <a:pt x="443761" y="563731"/>
                  <a:pt x="441875" y="520713"/>
                </a:cubicBezTo>
                <a:cubicBezTo>
                  <a:pt x="440783" y="494744"/>
                  <a:pt x="451704" y="471154"/>
                  <a:pt x="469477" y="455097"/>
                </a:cubicBezTo>
                <a:lnTo>
                  <a:pt x="464810" y="441319"/>
                </a:lnTo>
                <a:cubicBezTo>
                  <a:pt x="444655" y="457377"/>
                  <a:pt x="431747" y="482057"/>
                  <a:pt x="431747" y="509711"/>
                </a:cubicBezTo>
                <a:cubicBezTo>
                  <a:pt x="431747" y="521110"/>
                  <a:pt x="422414" y="530229"/>
                  <a:pt x="410897" y="529832"/>
                </a:cubicBezTo>
                <a:cubicBezTo>
                  <a:pt x="399975" y="529436"/>
                  <a:pt x="391436" y="520020"/>
                  <a:pt x="391536" y="509117"/>
                </a:cubicBezTo>
                <a:cubicBezTo>
                  <a:pt x="391734" y="463819"/>
                  <a:pt x="415663" y="424073"/>
                  <a:pt x="451406" y="401573"/>
                </a:cubicBezTo>
                <a:lnTo>
                  <a:pt x="442669" y="375703"/>
                </a:lnTo>
                <a:lnTo>
                  <a:pt x="366118" y="495835"/>
                </a:lnTo>
                <a:cubicBezTo>
                  <a:pt x="360260" y="504954"/>
                  <a:pt x="350232" y="510504"/>
                  <a:pt x="339310" y="510504"/>
                </a:cubicBezTo>
                <a:lnTo>
                  <a:pt x="313098" y="510504"/>
                </a:lnTo>
                <a:cubicBezTo>
                  <a:pt x="315183" y="509414"/>
                  <a:pt x="317268" y="508125"/>
                  <a:pt x="319254" y="506738"/>
                </a:cubicBezTo>
                <a:cubicBezTo>
                  <a:pt x="329878" y="498907"/>
                  <a:pt x="334842" y="489689"/>
                  <a:pt x="338218" y="478291"/>
                </a:cubicBezTo>
                <a:lnTo>
                  <a:pt x="339112" y="478291"/>
                </a:lnTo>
                <a:cubicBezTo>
                  <a:pt x="434428" y="328721"/>
                  <a:pt x="427379" y="339227"/>
                  <a:pt x="429662" y="337146"/>
                </a:cubicBezTo>
                <a:cubicBezTo>
                  <a:pt x="427279" y="330009"/>
                  <a:pt x="416258" y="297201"/>
                  <a:pt x="414372" y="291650"/>
                </a:cubicBezTo>
                <a:cubicBezTo>
                  <a:pt x="422116" y="292146"/>
                  <a:pt x="433336" y="293533"/>
                  <a:pt x="446442" y="286000"/>
                </a:cubicBezTo>
                <a:cubicBezTo>
                  <a:pt x="451605" y="283027"/>
                  <a:pt x="456172" y="279062"/>
                  <a:pt x="459846" y="274304"/>
                </a:cubicBezTo>
                <a:lnTo>
                  <a:pt x="465704" y="274304"/>
                </a:lnTo>
                <a:cubicBezTo>
                  <a:pt x="470668" y="263798"/>
                  <a:pt x="480200" y="255868"/>
                  <a:pt x="491817" y="253192"/>
                </a:cubicBezTo>
                <a:close/>
                <a:moveTo>
                  <a:pt x="246879" y="117871"/>
                </a:moveTo>
                <a:lnTo>
                  <a:pt x="306837" y="129964"/>
                </a:lnTo>
                <a:cubicBezTo>
                  <a:pt x="325400" y="133730"/>
                  <a:pt x="337511" y="151770"/>
                  <a:pt x="333738" y="170306"/>
                </a:cubicBezTo>
                <a:lnTo>
                  <a:pt x="331554" y="180912"/>
                </a:lnTo>
                <a:lnTo>
                  <a:pt x="313587" y="164458"/>
                </a:lnTo>
                <a:lnTo>
                  <a:pt x="345353" y="218579"/>
                </a:lnTo>
                <a:lnTo>
                  <a:pt x="424767" y="223238"/>
                </a:lnTo>
                <a:cubicBezTo>
                  <a:pt x="437473" y="223931"/>
                  <a:pt x="447102" y="234835"/>
                  <a:pt x="446407" y="247423"/>
                </a:cubicBezTo>
                <a:cubicBezTo>
                  <a:pt x="445712" y="260111"/>
                  <a:pt x="434793" y="269825"/>
                  <a:pt x="422087" y="269032"/>
                </a:cubicBezTo>
                <a:lnTo>
                  <a:pt x="330363" y="263779"/>
                </a:lnTo>
                <a:cubicBezTo>
                  <a:pt x="322620" y="263283"/>
                  <a:pt x="315672" y="259021"/>
                  <a:pt x="311800" y="252379"/>
                </a:cubicBezTo>
                <a:lnTo>
                  <a:pt x="273880" y="187554"/>
                </a:lnTo>
                <a:lnTo>
                  <a:pt x="291947" y="263977"/>
                </a:lnTo>
                <a:cubicBezTo>
                  <a:pt x="294230" y="273592"/>
                  <a:pt x="301278" y="281422"/>
                  <a:pt x="310708" y="284594"/>
                </a:cubicBezTo>
                <a:lnTo>
                  <a:pt x="308822" y="293813"/>
                </a:lnTo>
                <a:lnTo>
                  <a:pt x="340091" y="305806"/>
                </a:lnTo>
                <a:cubicBezTo>
                  <a:pt x="353493" y="310961"/>
                  <a:pt x="360739" y="325631"/>
                  <a:pt x="356570" y="339409"/>
                </a:cubicBezTo>
                <a:lnTo>
                  <a:pt x="316267" y="474611"/>
                </a:lnTo>
                <a:cubicBezTo>
                  <a:pt x="311899" y="489182"/>
                  <a:pt x="296513" y="497410"/>
                  <a:pt x="281921" y="493147"/>
                </a:cubicBezTo>
                <a:cubicBezTo>
                  <a:pt x="267229" y="488786"/>
                  <a:pt x="258990" y="473422"/>
                  <a:pt x="263358" y="458752"/>
                </a:cubicBezTo>
                <a:lnTo>
                  <a:pt x="291649" y="363991"/>
                </a:lnTo>
                <a:lnTo>
                  <a:pt x="268619" y="363991"/>
                </a:lnTo>
                <a:lnTo>
                  <a:pt x="242114" y="452507"/>
                </a:lnTo>
                <a:cubicBezTo>
                  <a:pt x="235364" y="475404"/>
                  <a:pt x="245886" y="499590"/>
                  <a:pt x="266435" y="510494"/>
                </a:cubicBezTo>
                <a:lnTo>
                  <a:pt x="246581" y="510494"/>
                </a:lnTo>
                <a:cubicBezTo>
                  <a:pt x="246681" y="512674"/>
                  <a:pt x="246879" y="514855"/>
                  <a:pt x="246879" y="517135"/>
                </a:cubicBezTo>
                <a:cubicBezTo>
                  <a:pt x="246879" y="563227"/>
                  <a:pt x="209257" y="600794"/>
                  <a:pt x="162998" y="600794"/>
                </a:cubicBezTo>
                <a:cubicBezTo>
                  <a:pt x="116838" y="600794"/>
                  <a:pt x="79216" y="563227"/>
                  <a:pt x="79216" y="517135"/>
                </a:cubicBezTo>
                <a:cubicBezTo>
                  <a:pt x="79216" y="514855"/>
                  <a:pt x="79315" y="512575"/>
                  <a:pt x="79514" y="510395"/>
                </a:cubicBezTo>
                <a:lnTo>
                  <a:pt x="58965" y="510395"/>
                </a:lnTo>
                <a:cubicBezTo>
                  <a:pt x="49237" y="510395"/>
                  <a:pt x="41792" y="501573"/>
                  <a:pt x="43479" y="491958"/>
                </a:cubicBezTo>
                <a:cubicBezTo>
                  <a:pt x="51024" y="449434"/>
                  <a:pt x="80606" y="414643"/>
                  <a:pt x="120114" y="399675"/>
                </a:cubicBezTo>
                <a:lnTo>
                  <a:pt x="120114" y="363991"/>
                </a:lnTo>
                <a:lnTo>
                  <a:pt x="23527" y="363991"/>
                </a:lnTo>
                <a:cubicBezTo>
                  <a:pt x="10523" y="363991"/>
                  <a:pt x="0" y="353484"/>
                  <a:pt x="0" y="340499"/>
                </a:cubicBezTo>
                <a:cubicBezTo>
                  <a:pt x="0" y="327514"/>
                  <a:pt x="10523" y="317007"/>
                  <a:pt x="23527" y="317007"/>
                </a:cubicBezTo>
                <a:lnTo>
                  <a:pt x="31567" y="317007"/>
                </a:lnTo>
                <a:lnTo>
                  <a:pt x="31567" y="148301"/>
                </a:lnTo>
                <a:cubicBezTo>
                  <a:pt x="31567" y="141858"/>
                  <a:pt x="36729" y="136704"/>
                  <a:pt x="43182" y="136704"/>
                </a:cubicBezTo>
                <a:lnTo>
                  <a:pt x="175605" y="136704"/>
                </a:lnTo>
                <a:cubicBezTo>
                  <a:pt x="182057" y="136704"/>
                  <a:pt x="187219" y="141858"/>
                  <a:pt x="187219" y="148301"/>
                </a:cubicBezTo>
                <a:lnTo>
                  <a:pt x="187219" y="240287"/>
                </a:lnTo>
                <a:lnTo>
                  <a:pt x="206477" y="144733"/>
                </a:lnTo>
                <a:cubicBezTo>
                  <a:pt x="210249" y="126197"/>
                  <a:pt x="228316" y="114104"/>
                  <a:pt x="246879" y="117871"/>
                </a:cubicBezTo>
                <a:close/>
                <a:moveTo>
                  <a:pt x="297962" y="0"/>
                </a:moveTo>
                <a:cubicBezTo>
                  <a:pt x="326003" y="0"/>
                  <a:pt x="348734" y="22700"/>
                  <a:pt x="348734" y="50702"/>
                </a:cubicBezTo>
                <a:cubicBezTo>
                  <a:pt x="348734" y="78704"/>
                  <a:pt x="326003" y="101404"/>
                  <a:pt x="297962" y="101404"/>
                </a:cubicBezTo>
                <a:cubicBezTo>
                  <a:pt x="269921" y="101404"/>
                  <a:pt x="247190" y="78704"/>
                  <a:pt x="247190" y="50702"/>
                </a:cubicBezTo>
                <a:cubicBezTo>
                  <a:pt x="247190" y="22700"/>
                  <a:pt x="269921" y="0"/>
                  <a:pt x="29796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4" name="aeroplane_181707">
            <a:extLst>
              <a:ext uri="{FF2B5EF4-FFF2-40B4-BE49-F238E27FC236}">
                <a16:creationId xmlns:a16="http://schemas.microsoft.com/office/drawing/2014/main" id="{0DB0DDFE-2AC7-4FC5-80DC-5056AA2077F1}"/>
              </a:ext>
            </a:extLst>
          </p:cNvPr>
          <p:cNvSpPr>
            <a:spLocks noChangeAspect="1"/>
          </p:cNvSpPr>
          <p:nvPr/>
        </p:nvSpPr>
        <p:spPr bwMode="auto">
          <a:xfrm>
            <a:off x="8876418" y="2429394"/>
            <a:ext cx="609049" cy="609685"/>
          </a:xfrm>
          <a:custGeom>
            <a:avLst/>
            <a:gdLst>
              <a:gd name="T0" fmla="*/ 2617 w 2741"/>
              <a:gd name="T1" fmla="*/ 124 h 2748"/>
              <a:gd name="T2" fmla="*/ 2156 w 2741"/>
              <a:gd name="T3" fmla="*/ 137 h 2748"/>
              <a:gd name="T4" fmla="*/ 1708 w 2741"/>
              <a:gd name="T5" fmla="*/ 617 h 2748"/>
              <a:gd name="T6" fmla="*/ 285 w 2741"/>
              <a:gd name="T7" fmla="*/ 191 h 2748"/>
              <a:gd name="T8" fmla="*/ 45 w 2741"/>
              <a:gd name="T9" fmla="*/ 431 h 2748"/>
              <a:gd name="T10" fmla="*/ 45 w 2741"/>
              <a:gd name="T11" fmla="*/ 526 h 2748"/>
              <a:gd name="T12" fmla="*/ 1198 w 2741"/>
              <a:gd name="T13" fmla="*/ 1161 h 2748"/>
              <a:gd name="T14" fmla="*/ 745 w 2741"/>
              <a:gd name="T15" fmla="*/ 1653 h 2748"/>
              <a:gd name="T16" fmla="*/ 651 w 2741"/>
              <a:gd name="T17" fmla="*/ 1784 h 2748"/>
              <a:gd name="T18" fmla="*/ 170 w 2741"/>
              <a:gd name="T19" fmla="*/ 1660 h 2748"/>
              <a:gd name="T20" fmla="*/ 20 w 2741"/>
              <a:gd name="T21" fmla="*/ 1809 h 2748"/>
              <a:gd name="T22" fmla="*/ 20 w 2741"/>
              <a:gd name="T23" fmla="*/ 1881 h 2748"/>
              <a:gd name="T24" fmla="*/ 550 w 2741"/>
              <a:gd name="T25" fmla="*/ 2150 h 2748"/>
              <a:gd name="T26" fmla="*/ 598 w 2741"/>
              <a:gd name="T27" fmla="*/ 2198 h 2748"/>
              <a:gd name="T28" fmla="*/ 867 w 2741"/>
              <a:gd name="T29" fmla="*/ 2728 h 2748"/>
              <a:gd name="T30" fmla="*/ 939 w 2741"/>
              <a:gd name="T31" fmla="*/ 2728 h 2748"/>
              <a:gd name="T32" fmla="*/ 1088 w 2741"/>
              <a:gd name="T33" fmla="*/ 2578 h 2748"/>
              <a:gd name="T34" fmla="*/ 962 w 2741"/>
              <a:gd name="T35" fmla="*/ 2088 h 2748"/>
              <a:gd name="T36" fmla="*/ 1089 w 2741"/>
              <a:gd name="T37" fmla="*/ 1996 h 2748"/>
              <a:gd name="T38" fmla="*/ 1583 w 2741"/>
              <a:gd name="T39" fmla="*/ 1541 h 2748"/>
              <a:gd name="T40" fmla="*/ 2222 w 2741"/>
              <a:gd name="T41" fmla="*/ 2703 h 2748"/>
              <a:gd name="T42" fmla="*/ 2317 w 2741"/>
              <a:gd name="T43" fmla="*/ 2703 h 2748"/>
              <a:gd name="T44" fmla="*/ 2557 w 2741"/>
              <a:gd name="T45" fmla="*/ 2463 h 2748"/>
              <a:gd name="T46" fmla="*/ 2129 w 2741"/>
              <a:gd name="T47" fmla="*/ 1031 h 2748"/>
              <a:gd name="T48" fmla="*/ 2605 w 2741"/>
              <a:gd name="T49" fmla="*/ 586 h 2748"/>
              <a:gd name="T50" fmla="*/ 2617 w 2741"/>
              <a:gd name="T51" fmla="*/ 124 h 27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741" h="2748">
                <a:moveTo>
                  <a:pt x="2617" y="124"/>
                </a:moveTo>
                <a:cubicBezTo>
                  <a:pt x="2494" y="0"/>
                  <a:pt x="2287" y="6"/>
                  <a:pt x="2156" y="137"/>
                </a:cubicBezTo>
                <a:lnTo>
                  <a:pt x="1708" y="617"/>
                </a:lnTo>
                <a:lnTo>
                  <a:pt x="285" y="191"/>
                </a:lnTo>
                <a:lnTo>
                  <a:pt x="45" y="431"/>
                </a:lnTo>
                <a:cubicBezTo>
                  <a:pt x="19" y="457"/>
                  <a:pt x="19" y="500"/>
                  <a:pt x="45" y="526"/>
                </a:cubicBezTo>
                <a:lnTo>
                  <a:pt x="1198" y="1161"/>
                </a:lnTo>
                <a:lnTo>
                  <a:pt x="745" y="1653"/>
                </a:lnTo>
                <a:cubicBezTo>
                  <a:pt x="705" y="1693"/>
                  <a:pt x="673" y="1738"/>
                  <a:pt x="651" y="1784"/>
                </a:cubicBezTo>
                <a:lnTo>
                  <a:pt x="170" y="1660"/>
                </a:lnTo>
                <a:lnTo>
                  <a:pt x="20" y="1809"/>
                </a:lnTo>
                <a:cubicBezTo>
                  <a:pt x="0" y="1829"/>
                  <a:pt x="0" y="1861"/>
                  <a:pt x="20" y="1881"/>
                </a:cubicBezTo>
                <a:lnTo>
                  <a:pt x="550" y="2150"/>
                </a:lnTo>
                <a:lnTo>
                  <a:pt x="598" y="2198"/>
                </a:lnTo>
                <a:lnTo>
                  <a:pt x="867" y="2728"/>
                </a:lnTo>
                <a:cubicBezTo>
                  <a:pt x="887" y="2748"/>
                  <a:pt x="919" y="2748"/>
                  <a:pt x="939" y="2728"/>
                </a:cubicBezTo>
                <a:lnTo>
                  <a:pt x="1088" y="2578"/>
                </a:lnTo>
                <a:lnTo>
                  <a:pt x="962" y="2088"/>
                </a:lnTo>
                <a:cubicBezTo>
                  <a:pt x="1006" y="2066"/>
                  <a:pt x="1050" y="2036"/>
                  <a:pt x="1089" y="1996"/>
                </a:cubicBezTo>
                <a:lnTo>
                  <a:pt x="1583" y="1541"/>
                </a:lnTo>
                <a:lnTo>
                  <a:pt x="2222" y="2703"/>
                </a:lnTo>
                <a:cubicBezTo>
                  <a:pt x="2248" y="2729"/>
                  <a:pt x="2291" y="2729"/>
                  <a:pt x="2317" y="2703"/>
                </a:cubicBezTo>
                <a:lnTo>
                  <a:pt x="2557" y="2463"/>
                </a:lnTo>
                <a:lnTo>
                  <a:pt x="2129" y="1031"/>
                </a:lnTo>
                <a:lnTo>
                  <a:pt x="2605" y="586"/>
                </a:lnTo>
                <a:cubicBezTo>
                  <a:pt x="2735" y="455"/>
                  <a:pt x="2741" y="248"/>
                  <a:pt x="2617" y="1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5" name="ship_166886">
            <a:extLst>
              <a:ext uri="{FF2B5EF4-FFF2-40B4-BE49-F238E27FC236}">
                <a16:creationId xmlns:a16="http://schemas.microsoft.com/office/drawing/2014/main" id="{803D8D5F-A277-4F12-9A69-22C93B654815}"/>
              </a:ext>
            </a:extLst>
          </p:cNvPr>
          <p:cNvSpPr>
            <a:spLocks noChangeAspect="1"/>
          </p:cNvSpPr>
          <p:nvPr/>
        </p:nvSpPr>
        <p:spPr bwMode="auto">
          <a:xfrm>
            <a:off x="10110522" y="2429394"/>
            <a:ext cx="609685" cy="605189"/>
          </a:xfrm>
          <a:custGeom>
            <a:avLst/>
            <a:gdLst>
              <a:gd name="connsiteX0" fmla="*/ 540943 w 606750"/>
              <a:gd name="connsiteY0" fmla="*/ 517104 h 602276"/>
              <a:gd name="connsiteX1" fmla="*/ 599066 w 606750"/>
              <a:gd name="connsiteY1" fmla="*/ 541200 h 602276"/>
              <a:gd name="connsiteX2" fmla="*/ 599066 w 606750"/>
              <a:gd name="connsiteY2" fmla="*/ 578279 h 602276"/>
              <a:gd name="connsiteX3" fmla="*/ 561927 w 606750"/>
              <a:gd name="connsiteY3" fmla="*/ 578279 h 602276"/>
              <a:gd name="connsiteX4" fmla="*/ 540943 w 606750"/>
              <a:gd name="connsiteY4" fmla="*/ 569624 h 602276"/>
              <a:gd name="connsiteX5" fmla="*/ 519861 w 606750"/>
              <a:gd name="connsiteY5" fmla="*/ 578279 h 602276"/>
              <a:gd name="connsiteX6" fmla="*/ 461737 w 606750"/>
              <a:gd name="connsiteY6" fmla="*/ 602276 h 602276"/>
              <a:gd name="connsiteX7" fmla="*/ 403614 w 606750"/>
              <a:gd name="connsiteY7" fmla="*/ 578279 h 602276"/>
              <a:gd name="connsiteX8" fmla="*/ 382532 w 606750"/>
              <a:gd name="connsiteY8" fmla="*/ 569624 h 602276"/>
              <a:gd name="connsiteX9" fmla="*/ 361548 w 606750"/>
              <a:gd name="connsiteY9" fmla="*/ 578279 h 602276"/>
              <a:gd name="connsiteX10" fmla="*/ 303425 w 606750"/>
              <a:gd name="connsiteY10" fmla="*/ 602276 h 602276"/>
              <a:gd name="connsiteX11" fmla="*/ 245203 w 606750"/>
              <a:gd name="connsiteY11" fmla="*/ 578279 h 602276"/>
              <a:gd name="connsiteX12" fmla="*/ 224219 w 606750"/>
              <a:gd name="connsiteY12" fmla="*/ 569624 h 602276"/>
              <a:gd name="connsiteX13" fmla="*/ 203236 w 606750"/>
              <a:gd name="connsiteY13" fmla="*/ 578279 h 602276"/>
              <a:gd name="connsiteX14" fmla="*/ 145014 w 606750"/>
              <a:gd name="connsiteY14" fmla="*/ 602276 h 602276"/>
              <a:gd name="connsiteX15" fmla="*/ 86890 w 606750"/>
              <a:gd name="connsiteY15" fmla="*/ 578279 h 602276"/>
              <a:gd name="connsiteX16" fmla="*/ 65907 w 606750"/>
              <a:gd name="connsiteY16" fmla="*/ 569624 h 602276"/>
              <a:gd name="connsiteX17" fmla="*/ 44824 w 606750"/>
              <a:gd name="connsiteY17" fmla="*/ 578279 h 602276"/>
              <a:gd name="connsiteX18" fmla="*/ 7684 w 606750"/>
              <a:gd name="connsiteY18" fmla="*/ 578279 h 602276"/>
              <a:gd name="connsiteX19" fmla="*/ 7684 w 606750"/>
              <a:gd name="connsiteY19" fmla="*/ 541200 h 602276"/>
              <a:gd name="connsiteX20" fmla="*/ 65907 w 606750"/>
              <a:gd name="connsiteY20" fmla="*/ 517203 h 602276"/>
              <a:gd name="connsiteX21" fmla="*/ 124030 w 606750"/>
              <a:gd name="connsiteY21" fmla="*/ 541200 h 602276"/>
              <a:gd name="connsiteX22" fmla="*/ 145014 w 606750"/>
              <a:gd name="connsiteY22" fmla="*/ 549855 h 602276"/>
              <a:gd name="connsiteX23" fmla="*/ 165997 w 606750"/>
              <a:gd name="connsiteY23" fmla="*/ 541200 h 602276"/>
              <a:gd name="connsiteX24" fmla="*/ 224219 w 606750"/>
              <a:gd name="connsiteY24" fmla="*/ 517203 h 602276"/>
              <a:gd name="connsiteX25" fmla="*/ 282343 w 606750"/>
              <a:gd name="connsiteY25" fmla="*/ 541200 h 602276"/>
              <a:gd name="connsiteX26" fmla="*/ 303425 w 606750"/>
              <a:gd name="connsiteY26" fmla="*/ 549855 h 602276"/>
              <a:gd name="connsiteX27" fmla="*/ 324408 w 606750"/>
              <a:gd name="connsiteY27" fmla="*/ 541200 h 602276"/>
              <a:gd name="connsiteX28" fmla="*/ 382532 w 606750"/>
              <a:gd name="connsiteY28" fmla="*/ 517203 h 602276"/>
              <a:gd name="connsiteX29" fmla="*/ 440754 w 606750"/>
              <a:gd name="connsiteY29" fmla="*/ 541200 h 602276"/>
              <a:gd name="connsiteX30" fmla="*/ 461737 w 606750"/>
              <a:gd name="connsiteY30" fmla="*/ 549855 h 602276"/>
              <a:gd name="connsiteX31" fmla="*/ 482721 w 606750"/>
              <a:gd name="connsiteY31" fmla="*/ 541200 h 602276"/>
              <a:gd name="connsiteX32" fmla="*/ 540943 w 606750"/>
              <a:gd name="connsiteY32" fmla="*/ 517104 h 602276"/>
              <a:gd name="connsiteX33" fmla="*/ 303193 w 606750"/>
              <a:gd name="connsiteY33" fmla="*/ 300609 h 602276"/>
              <a:gd name="connsiteX34" fmla="*/ 515602 w 606750"/>
              <a:gd name="connsiteY34" fmla="*/ 347814 h 602276"/>
              <a:gd name="connsiteX35" fmla="*/ 528213 w 606750"/>
              <a:gd name="connsiteY35" fmla="*/ 357255 h 602276"/>
              <a:gd name="connsiteX36" fmla="*/ 529395 w 606750"/>
              <a:gd name="connsiteY36" fmla="*/ 372892 h 602276"/>
              <a:gd name="connsiteX37" fmla="*/ 493041 w 606750"/>
              <a:gd name="connsiteY37" fmla="*/ 473302 h 602276"/>
              <a:gd name="connsiteX38" fmla="*/ 461712 w 606750"/>
              <a:gd name="connsiteY38" fmla="*/ 490218 h 602276"/>
              <a:gd name="connsiteX39" fmla="*/ 382502 w 606750"/>
              <a:gd name="connsiteY39" fmla="*/ 464648 h 602276"/>
              <a:gd name="connsiteX40" fmla="*/ 303390 w 606750"/>
              <a:gd name="connsiteY40" fmla="*/ 490218 h 602276"/>
              <a:gd name="connsiteX41" fmla="*/ 224180 w 606750"/>
              <a:gd name="connsiteY41" fmla="*/ 464648 h 602276"/>
              <a:gd name="connsiteX42" fmla="*/ 144969 w 606750"/>
              <a:gd name="connsiteY42" fmla="*/ 490218 h 602276"/>
              <a:gd name="connsiteX43" fmla="*/ 113640 w 606750"/>
              <a:gd name="connsiteY43" fmla="*/ 473401 h 602276"/>
              <a:gd name="connsiteX44" fmla="*/ 77286 w 606750"/>
              <a:gd name="connsiteY44" fmla="*/ 372892 h 602276"/>
              <a:gd name="connsiteX45" fmla="*/ 78468 w 606750"/>
              <a:gd name="connsiteY45" fmla="*/ 357255 h 602276"/>
              <a:gd name="connsiteX46" fmla="*/ 91079 w 606750"/>
              <a:gd name="connsiteY46" fmla="*/ 347814 h 602276"/>
              <a:gd name="connsiteX47" fmla="*/ 303495 w 606750"/>
              <a:gd name="connsiteY47" fmla="*/ 0 h 602276"/>
              <a:gd name="connsiteX48" fmla="*/ 303593 w 606750"/>
              <a:gd name="connsiteY48" fmla="*/ 0 h 602276"/>
              <a:gd name="connsiteX49" fmla="*/ 329798 w 606750"/>
              <a:gd name="connsiteY49" fmla="*/ 26265 h 602276"/>
              <a:gd name="connsiteX50" fmla="*/ 329699 w 606750"/>
              <a:gd name="connsiteY50" fmla="*/ 75058 h 602276"/>
              <a:gd name="connsiteX51" fmla="*/ 357972 w 606750"/>
              <a:gd name="connsiteY51" fmla="*/ 75058 h 602276"/>
              <a:gd name="connsiteX52" fmla="*/ 376887 w 606750"/>
              <a:gd name="connsiteY52" fmla="*/ 92568 h 602276"/>
              <a:gd name="connsiteX53" fmla="*/ 383783 w 606750"/>
              <a:gd name="connsiteY53" fmla="*/ 176578 h 602276"/>
              <a:gd name="connsiteX54" fmla="*/ 425355 w 606750"/>
              <a:gd name="connsiteY54" fmla="*/ 176774 h 602276"/>
              <a:gd name="connsiteX55" fmla="*/ 444171 w 606750"/>
              <a:gd name="connsiteY55" fmla="*/ 192809 h 602276"/>
              <a:gd name="connsiteX56" fmla="*/ 458160 w 606750"/>
              <a:gd name="connsiteY56" fmla="*/ 281344 h 602276"/>
              <a:gd name="connsiteX57" fmla="*/ 308913 w 606750"/>
              <a:gd name="connsiteY57" fmla="*/ 248192 h 602276"/>
              <a:gd name="connsiteX58" fmla="*/ 297485 w 606750"/>
              <a:gd name="connsiteY58" fmla="*/ 248192 h 602276"/>
              <a:gd name="connsiteX59" fmla="*/ 148731 w 606750"/>
              <a:gd name="connsiteY59" fmla="*/ 281245 h 602276"/>
              <a:gd name="connsiteX60" fmla="*/ 163311 w 606750"/>
              <a:gd name="connsiteY60" fmla="*/ 192022 h 602276"/>
              <a:gd name="connsiteX61" fmla="*/ 182225 w 606750"/>
              <a:gd name="connsiteY61" fmla="*/ 176086 h 602276"/>
              <a:gd name="connsiteX62" fmla="*/ 223207 w 606750"/>
              <a:gd name="connsiteY62" fmla="*/ 176184 h 602276"/>
              <a:gd name="connsiteX63" fmla="*/ 230497 w 606750"/>
              <a:gd name="connsiteY63" fmla="*/ 92174 h 602276"/>
              <a:gd name="connsiteX64" fmla="*/ 249510 w 606750"/>
              <a:gd name="connsiteY64" fmla="*/ 74762 h 602276"/>
              <a:gd name="connsiteX65" fmla="*/ 277093 w 606750"/>
              <a:gd name="connsiteY65" fmla="*/ 74861 h 602276"/>
              <a:gd name="connsiteX66" fmla="*/ 277290 w 606750"/>
              <a:gd name="connsiteY66" fmla="*/ 26167 h 602276"/>
              <a:gd name="connsiteX67" fmla="*/ 303495 w 606750"/>
              <a:gd name="connsiteY67" fmla="*/ 0 h 60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606750" h="602276">
                <a:moveTo>
                  <a:pt x="540943" y="517104"/>
                </a:moveTo>
                <a:cubicBezTo>
                  <a:pt x="562912" y="517104"/>
                  <a:pt x="583501" y="525661"/>
                  <a:pt x="599066" y="541200"/>
                </a:cubicBezTo>
                <a:cubicBezTo>
                  <a:pt x="609312" y="551429"/>
                  <a:pt x="609312" y="568050"/>
                  <a:pt x="599066" y="578279"/>
                </a:cubicBezTo>
                <a:cubicBezTo>
                  <a:pt x="588821" y="588507"/>
                  <a:pt x="572172" y="588507"/>
                  <a:pt x="561927" y="578279"/>
                </a:cubicBezTo>
                <a:cubicBezTo>
                  <a:pt x="556311" y="572673"/>
                  <a:pt x="548824" y="569624"/>
                  <a:pt x="540943" y="569624"/>
                </a:cubicBezTo>
                <a:cubicBezTo>
                  <a:pt x="532963" y="569624"/>
                  <a:pt x="525476" y="572673"/>
                  <a:pt x="519861" y="578279"/>
                </a:cubicBezTo>
                <a:cubicBezTo>
                  <a:pt x="504394" y="593818"/>
                  <a:pt x="483706" y="602276"/>
                  <a:pt x="461737" y="602276"/>
                </a:cubicBezTo>
                <a:cubicBezTo>
                  <a:pt x="439769" y="602276"/>
                  <a:pt x="419081" y="593818"/>
                  <a:pt x="403614" y="578279"/>
                </a:cubicBezTo>
                <a:cubicBezTo>
                  <a:pt x="397802" y="572476"/>
                  <a:pt x="390216" y="569624"/>
                  <a:pt x="382532" y="569624"/>
                </a:cubicBezTo>
                <a:cubicBezTo>
                  <a:pt x="374946" y="569624"/>
                  <a:pt x="367361" y="572476"/>
                  <a:pt x="361548" y="578279"/>
                </a:cubicBezTo>
                <a:cubicBezTo>
                  <a:pt x="345983" y="593818"/>
                  <a:pt x="325393" y="602276"/>
                  <a:pt x="303425" y="602276"/>
                </a:cubicBezTo>
                <a:cubicBezTo>
                  <a:pt x="281456" y="602276"/>
                  <a:pt x="260768" y="593818"/>
                  <a:pt x="245203" y="578279"/>
                </a:cubicBezTo>
                <a:cubicBezTo>
                  <a:pt x="239390" y="572476"/>
                  <a:pt x="231805" y="569624"/>
                  <a:pt x="224219" y="569624"/>
                </a:cubicBezTo>
                <a:cubicBezTo>
                  <a:pt x="216634" y="569624"/>
                  <a:pt x="208949" y="572476"/>
                  <a:pt x="203236" y="578279"/>
                </a:cubicBezTo>
                <a:cubicBezTo>
                  <a:pt x="187178" y="594310"/>
                  <a:pt x="166096" y="602276"/>
                  <a:pt x="145014" y="602276"/>
                </a:cubicBezTo>
                <a:cubicBezTo>
                  <a:pt x="123932" y="602276"/>
                  <a:pt x="102948" y="594310"/>
                  <a:pt x="86890" y="578279"/>
                </a:cubicBezTo>
                <a:cubicBezTo>
                  <a:pt x="81078" y="572476"/>
                  <a:pt x="73492" y="569624"/>
                  <a:pt x="65907" y="569624"/>
                </a:cubicBezTo>
                <a:cubicBezTo>
                  <a:pt x="58222" y="569624"/>
                  <a:pt x="50637" y="572476"/>
                  <a:pt x="44824" y="578279"/>
                </a:cubicBezTo>
                <a:cubicBezTo>
                  <a:pt x="34579" y="588507"/>
                  <a:pt x="17930" y="588507"/>
                  <a:pt x="7684" y="578279"/>
                </a:cubicBezTo>
                <a:cubicBezTo>
                  <a:pt x="-2561" y="568050"/>
                  <a:pt x="-2561" y="551429"/>
                  <a:pt x="7684" y="541200"/>
                </a:cubicBezTo>
                <a:cubicBezTo>
                  <a:pt x="23742" y="525169"/>
                  <a:pt x="44824" y="517203"/>
                  <a:pt x="65907" y="517203"/>
                </a:cubicBezTo>
                <a:cubicBezTo>
                  <a:pt x="86890" y="517203"/>
                  <a:pt x="107972" y="525169"/>
                  <a:pt x="124030" y="541200"/>
                </a:cubicBezTo>
                <a:cubicBezTo>
                  <a:pt x="129842" y="547003"/>
                  <a:pt x="137428" y="549855"/>
                  <a:pt x="145014" y="549855"/>
                </a:cubicBezTo>
                <a:cubicBezTo>
                  <a:pt x="152599" y="549855"/>
                  <a:pt x="160283" y="547003"/>
                  <a:pt x="165997" y="541200"/>
                </a:cubicBezTo>
                <a:cubicBezTo>
                  <a:pt x="182055" y="525169"/>
                  <a:pt x="203137" y="517203"/>
                  <a:pt x="224219" y="517203"/>
                </a:cubicBezTo>
                <a:cubicBezTo>
                  <a:pt x="245301" y="517203"/>
                  <a:pt x="266383" y="525169"/>
                  <a:pt x="282343" y="541200"/>
                </a:cubicBezTo>
                <a:cubicBezTo>
                  <a:pt x="287958" y="546806"/>
                  <a:pt x="295445" y="549855"/>
                  <a:pt x="303425" y="549855"/>
                </a:cubicBezTo>
                <a:cubicBezTo>
                  <a:pt x="311306" y="549855"/>
                  <a:pt x="318793" y="546806"/>
                  <a:pt x="324408" y="541200"/>
                </a:cubicBezTo>
                <a:cubicBezTo>
                  <a:pt x="340466" y="525169"/>
                  <a:pt x="361450" y="517203"/>
                  <a:pt x="382532" y="517203"/>
                </a:cubicBezTo>
                <a:cubicBezTo>
                  <a:pt x="403614" y="517203"/>
                  <a:pt x="424696" y="525169"/>
                  <a:pt x="440754" y="541200"/>
                </a:cubicBezTo>
                <a:cubicBezTo>
                  <a:pt x="446369" y="546806"/>
                  <a:pt x="453758" y="549855"/>
                  <a:pt x="461737" y="549855"/>
                </a:cubicBezTo>
                <a:cubicBezTo>
                  <a:pt x="469717" y="549855"/>
                  <a:pt x="477106" y="546806"/>
                  <a:pt x="482721" y="541200"/>
                </a:cubicBezTo>
                <a:cubicBezTo>
                  <a:pt x="498286" y="525661"/>
                  <a:pt x="518974" y="517104"/>
                  <a:pt x="540943" y="517104"/>
                </a:cubicBezTo>
                <a:close/>
                <a:moveTo>
                  <a:pt x="303193" y="300609"/>
                </a:moveTo>
                <a:lnTo>
                  <a:pt x="515602" y="347814"/>
                </a:lnTo>
                <a:cubicBezTo>
                  <a:pt x="521021" y="348994"/>
                  <a:pt x="525553" y="352437"/>
                  <a:pt x="528213" y="357255"/>
                </a:cubicBezTo>
                <a:cubicBezTo>
                  <a:pt x="530873" y="362074"/>
                  <a:pt x="531267" y="367778"/>
                  <a:pt x="529395" y="372892"/>
                </a:cubicBezTo>
                <a:lnTo>
                  <a:pt x="493041" y="473302"/>
                </a:lnTo>
                <a:cubicBezTo>
                  <a:pt x="482007" y="477531"/>
                  <a:pt x="471465" y="483235"/>
                  <a:pt x="461712" y="490218"/>
                </a:cubicBezTo>
                <a:cubicBezTo>
                  <a:pt x="438855" y="473597"/>
                  <a:pt x="411368" y="464648"/>
                  <a:pt x="382502" y="464648"/>
                </a:cubicBezTo>
                <a:cubicBezTo>
                  <a:pt x="353635" y="464648"/>
                  <a:pt x="326246" y="473597"/>
                  <a:pt x="303390" y="490218"/>
                </a:cubicBezTo>
                <a:cubicBezTo>
                  <a:pt x="280533" y="473696"/>
                  <a:pt x="253046" y="464648"/>
                  <a:pt x="224180" y="464648"/>
                </a:cubicBezTo>
                <a:cubicBezTo>
                  <a:pt x="195313" y="464648"/>
                  <a:pt x="167826" y="473597"/>
                  <a:pt x="144969" y="490218"/>
                </a:cubicBezTo>
                <a:cubicBezTo>
                  <a:pt x="135314" y="483235"/>
                  <a:pt x="124773" y="477531"/>
                  <a:pt x="113640" y="473401"/>
                </a:cubicBezTo>
                <a:lnTo>
                  <a:pt x="77286" y="372892"/>
                </a:lnTo>
                <a:cubicBezTo>
                  <a:pt x="75414" y="367680"/>
                  <a:pt x="75907" y="362074"/>
                  <a:pt x="78468" y="357255"/>
                </a:cubicBezTo>
                <a:cubicBezTo>
                  <a:pt x="81128" y="352437"/>
                  <a:pt x="85759" y="348994"/>
                  <a:pt x="91079" y="347814"/>
                </a:cubicBezTo>
                <a:close/>
                <a:moveTo>
                  <a:pt x="303495" y="0"/>
                </a:moveTo>
                <a:lnTo>
                  <a:pt x="303593" y="0"/>
                </a:lnTo>
                <a:cubicBezTo>
                  <a:pt x="318075" y="0"/>
                  <a:pt x="329798" y="11804"/>
                  <a:pt x="329798" y="26265"/>
                </a:cubicBezTo>
                <a:lnTo>
                  <a:pt x="329699" y="75058"/>
                </a:lnTo>
                <a:lnTo>
                  <a:pt x="357972" y="75058"/>
                </a:lnTo>
                <a:cubicBezTo>
                  <a:pt x="367922" y="75156"/>
                  <a:pt x="376099" y="82731"/>
                  <a:pt x="376887" y="92568"/>
                </a:cubicBezTo>
                <a:lnTo>
                  <a:pt x="383783" y="176578"/>
                </a:lnTo>
                <a:lnTo>
                  <a:pt x="425355" y="176774"/>
                </a:lnTo>
                <a:cubicBezTo>
                  <a:pt x="434714" y="176774"/>
                  <a:pt x="442693" y="183562"/>
                  <a:pt x="444171" y="192809"/>
                </a:cubicBezTo>
                <a:lnTo>
                  <a:pt x="458160" y="281344"/>
                </a:lnTo>
                <a:lnTo>
                  <a:pt x="308913" y="248192"/>
                </a:lnTo>
                <a:cubicBezTo>
                  <a:pt x="305169" y="247307"/>
                  <a:pt x="301229" y="247307"/>
                  <a:pt x="297485" y="248192"/>
                </a:cubicBezTo>
                <a:lnTo>
                  <a:pt x="148731" y="281245"/>
                </a:lnTo>
                <a:lnTo>
                  <a:pt x="163311" y="192022"/>
                </a:lnTo>
                <a:cubicBezTo>
                  <a:pt x="164789" y="182873"/>
                  <a:pt x="172867" y="176086"/>
                  <a:pt x="182225" y="176086"/>
                </a:cubicBezTo>
                <a:lnTo>
                  <a:pt x="223207" y="176184"/>
                </a:lnTo>
                <a:lnTo>
                  <a:pt x="230497" y="92174"/>
                </a:lnTo>
                <a:cubicBezTo>
                  <a:pt x="231383" y="82337"/>
                  <a:pt x="239658" y="74762"/>
                  <a:pt x="249510" y="74762"/>
                </a:cubicBezTo>
                <a:lnTo>
                  <a:pt x="277093" y="74861"/>
                </a:lnTo>
                <a:lnTo>
                  <a:pt x="277290" y="26167"/>
                </a:lnTo>
                <a:cubicBezTo>
                  <a:pt x="277290" y="11706"/>
                  <a:pt x="289013" y="0"/>
                  <a:pt x="30349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7" name="businessman_57134">
            <a:extLst>
              <a:ext uri="{FF2B5EF4-FFF2-40B4-BE49-F238E27FC236}">
                <a16:creationId xmlns:a16="http://schemas.microsoft.com/office/drawing/2014/main" id="{44B06DE3-64A7-49DB-9F42-1E5B21107308}"/>
              </a:ext>
            </a:extLst>
          </p:cNvPr>
          <p:cNvSpPr>
            <a:spLocks noChangeAspect="1"/>
          </p:cNvSpPr>
          <p:nvPr/>
        </p:nvSpPr>
        <p:spPr bwMode="auto">
          <a:xfrm>
            <a:off x="2731439" y="3395560"/>
            <a:ext cx="558601" cy="609685"/>
          </a:xfrm>
          <a:custGeom>
            <a:avLst/>
            <a:gdLst>
              <a:gd name="connsiteX0" fmla="*/ 243589 w 557114"/>
              <a:gd name="connsiteY0" fmla="*/ 355438 h 608062"/>
              <a:gd name="connsiteX1" fmla="*/ 277656 w 557114"/>
              <a:gd name="connsiteY1" fmla="*/ 355438 h 608062"/>
              <a:gd name="connsiteX2" fmla="*/ 277940 w 557114"/>
              <a:gd name="connsiteY2" fmla="*/ 355438 h 608062"/>
              <a:gd name="connsiteX3" fmla="*/ 278604 w 557114"/>
              <a:gd name="connsiteY3" fmla="*/ 355438 h 608062"/>
              <a:gd name="connsiteX4" fmla="*/ 279174 w 557114"/>
              <a:gd name="connsiteY4" fmla="*/ 355438 h 608062"/>
              <a:gd name="connsiteX5" fmla="*/ 279458 w 557114"/>
              <a:gd name="connsiteY5" fmla="*/ 355438 h 608062"/>
              <a:gd name="connsiteX6" fmla="*/ 279553 w 557114"/>
              <a:gd name="connsiteY6" fmla="*/ 355438 h 608062"/>
              <a:gd name="connsiteX7" fmla="*/ 313620 w 557114"/>
              <a:gd name="connsiteY7" fmla="*/ 355438 h 608062"/>
              <a:gd name="connsiteX8" fmla="*/ 324438 w 557114"/>
              <a:gd name="connsiteY8" fmla="*/ 375432 h 608062"/>
              <a:gd name="connsiteX9" fmla="*/ 298152 w 557114"/>
              <a:gd name="connsiteY9" fmla="*/ 430202 h 608062"/>
              <a:gd name="connsiteX10" fmla="*/ 301948 w 557114"/>
              <a:gd name="connsiteY10" fmla="*/ 510272 h 608062"/>
              <a:gd name="connsiteX11" fmla="*/ 356891 w 557114"/>
              <a:gd name="connsiteY11" fmla="*/ 389172 h 608062"/>
              <a:gd name="connsiteX12" fmla="*/ 356986 w 557114"/>
              <a:gd name="connsiteY12" fmla="*/ 389172 h 608062"/>
              <a:gd name="connsiteX13" fmla="*/ 376628 w 557114"/>
              <a:gd name="connsiteY13" fmla="*/ 375337 h 608062"/>
              <a:gd name="connsiteX14" fmla="*/ 383556 w 557114"/>
              <a:gd name="connsiteY14" fmla="*/ 376474 h 608062"/>
              <a:gd name="connsiteX15" fmla="*/ 383745 w 557114"/>
              <a:gd name="connsiteY15" fmla="*/ 376569 h 608062"/>
              <a:gd name="connsiteX16" fmla="*/ 518588 w 557114"/>
              <a:gd name="connsiteY16" fmla="*/ 438920 h 608062"/>
              <a:gd name="connsiteX17" fmla="*/ 557114 w 557114"/>
              <a:gd name="connsiteY17" fmla="*/ 482224 h 608062"/>
              <a:gd name="connsiteX18" fmla="*/ 557114 w 557114"/>
              <a:gd name="connsiteY18" fmla="*/ 608062 h 608062"/>
              <a:gd name="connsiteX19" fmla="*/ 279743 w 557114"/>
              <a:gd name="connsiteY19" fmla="*/ 608062 h 608062"/>
              <a:gd name="connsiteX20" fmla="*/ 279458 w 557114"/>
              <a:gd name="connsiteY20" fmla="*/ 608062 h 608062"/>
              <a:gd name="connsiteX21" fmla="*/ 279364 w 557114"/>
              <a:gd name="connsiteY21" fmla="*/ 608062 h 608062"/>
              <a:gd name="connsiteX22" fmla="*/ 279174 w 557114"/>
              <a:gd name="connsiteY22" fmla="*/ 608062 h 608062"/>
              <a:gd name="connsiteX23" fmla="*/ 278984 w 557114"/>
              <a:gd name="connsiteY23" fmla="*/ 608062 h 608062"/>
              <a:gd name="connsiteX24" fmla="*/ 278604 w 557114"/>
              <a:gd name="connsiteY24" fmla="*/ 608062 h 608062"/>
              <a:gd name="connsiteX25" fmla="*/ 278130 w 557114"/>
              <a:gd name="connsiteY25" fmla="*/ 608062 h 608062"/>
              <a:gd name="connsiteX26" fmla="*/ 277940 w 557114"/>
              <a:gd name="connsiteY26" fmla="*/ 608062 h 608062"/>
              <a:gd name="connsiteX27" fmla="*/ 277845 w 557114"/>
              <a:gd name="connsiteY27" fmla="*/ 608062 h 608062"/>
              <a:gd name="connsiteX28" fmla="*/ 277750 w 557114"/>
              <a:gd name="connsiteY28" fmla="*/ 608062 h 608062"/>
              <a:gd name="connsiteX29" fmla="*/ 277656 w 557114"/>
              <a:gd name="connsiteY29" fmla="*/ 608062 h 608062"/>
              <a:gd name="connsiteX30" fmla="*/ 277371 w 557114"/>
              <a:gd name="connsiteY30" fmla="*/ 608062 h 608062"/>
              <a:gd name="connsiteX31" fmla="*/ 0 w 557114"/>
              <a:gd name="connsiteY31" fmla="*/ 608062 h 608062"/>
              <a:gd name="connsiteX32" fmla="*/ 0 w 557114"/>
              <a:gd name="connsiteY32" fmla="*/ 482224 h 608062"/>
              <a:gd name="connsiteX33" fmla="*/ 38621 w 557114"/>
              <a:gd name="connsiteY33" fmla="*/ 438920 h 608062"/>
              <a:gd name="connsiteX34" fmla="*/ 173464 w 557114"/>
              <a:gd name="connsiteY34" fmla="*/ 376569 h 608062"/>
              <a:gd name="connsiteX35" fmla="*/ 173558 w 557114"/>
              <a:gd name="connsiteY35" fmla="*/ 376474 h 608062"/>
              <a:gd name="connsiteX36" fmla="*/ 180486 w 557114"/>
              <a:gd name="connsiteY36" fmla="*/ 375337 h 608062"/>
              <a:gd name="connsiteX37" fmla="*/ 200223 w 557114"/>
              <a:gd name="connsiteY37" fmla="*/ 389172 h 608062"/>
              <a:gd name="connsiteX38" fmla="*/ 255166 w 557114"/>
              <a:gd name="connsiteY38" fmla="*/ 510272 h 608062"/>
              <a:gd name="connsiteX39" fmla="*/ 258962 w 557114"/>
              <a:gd name="connsiteY39" fmla="*/ 430202 h 608062"/>
              <a:gd name="connsiteX40" fmla="*/ 232676 w 557114"/>
              <a:gd name="connsiteY40" fmla="*/ 375432 h 608062"/>
              <a:gd name="connsiteX41" fmla="*/ 243589 w 557114"/>
              <a:gd name="connsiteY41" fmla="*/ 355438 h 608062"/>
              <a:gd name="connsiteX42" fmla="*/ 276250 w 557114"/>
              <a:gd name="connsiteY42" fmla="*/ 0 h 608062"/>
              <a:gd name="connsiteX43" fmla="*/ 277674 w 557114"/>
              <a:gd name="connsiteY43" fmla="*/ 0 h 608062"/>
              <a:gd name="connsiteX44" fmla="*/ 277863 w 557114"/>
              <a:gd name="connsiteY44" fmla="*/ 0 h 608062"/>
              <a:gd name="connsiteX45" fmla="*/ 277958 w 557114"/>
              <a:gd name="connsiteY45" fmla="*/ 0 h 608062"/>
              <a:gd name="connsiteX46" fmla="*/ 279382 w 557114"/>
              <a:gd name="connsiteY46" fmla="*/ 0 h 608062"/>
              <a:gd name="connsiteX47" fmla="*/ 402570 w 557114"/>
              <a:gd name="connsiteY47" fmla="*/ 104895 h 608062"/>
              <a:gd name="connsiteX48" fmla="*/ 394693 w 557114"/>
              <a:gd name="connsiteY48" fmla="*/ 159001 h 608062"/>
              <a:gd name="connsiteX49" fmla="*/ 405892 w 557114"/>
              <a:gd name="connsiteY49" fmla="*/ 184774 h 608062"/>
              <a:gd name="connsiteX50" fmla="*/ 377040 w 557114"/>
              <a:gd name="connsiteY50" fmla="*/ 236890 h 608062"/>
              <a:gd name="connsiteX51" fmla="*/ 315731 w 557114"/>
              <a:gd name="connsiteY51" fmla="*/ 311274 h 608062"/>
              <a:gd name="connsiteX52" fmla="*/ 277958 w 557114"/>
              <a:gd name="connsiteY52" fmla="*/ 319707 h 608062"/>
              <a:gd name="connsiteX53" fmla="*/ 277958 w 557114"/>
              <a:gd name="connsiteY53" fmla="*/ 319802 h 608062"/>
              <a:gd name="connsiteX54" fmla="*/ 277863 w 557114"/>
              <a:gd name="connsiteY54" fmla="*/ 319802 h 608062"/>
              <a:gd name="connsiteX55" fmla="*/ 277674 w 557114"/>
              <a:gd name="connsiteY55" fmla="*/ 319802 h 608062"/>
              <a:gd name="connsiteX56" fmla="*/ 277674 w 557114"/>
              <a:gd name="connsiteY56" fmla="*/ 319707 h 608062"/>
              <a:gd name="connsiteX57" fmla="*/ 239901 w 557114"/>
              <a:gd name="connsiteY57" fmla="*/ 311274 h 608062"/>
              <a:gd name="connsiteX58" fmla="*/ 178592 w 557114"/>
              <a:gd name="connsiteY58" fmla="*/ 236890 h 608062"/>
              <a:gd name="connsiteX59" fmla="*/ 149740 w 557114"/>
              <a:gd name="connsiteY59" fmla="*/ 184774 h 608062"/>
              <a:gd name="connsiteX60" fmla="*/ 161034 w 557114"/>
              <a:gd name="connsiteY60" fmla="*/ 159001 h 608062"/>
              <a:gd name="connsiteX61" fmla="*/ 153062 w 557114"/>
              <a:gd name="connsiteY61" fmla="*/ 104895 h 608062"/>
              <a:gd name="connsiteX62" fmla="*/ 276250 w 557114"/>
              <a:gd name="connsiteY62" fmla="*/ 0 h 608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57114" h="608062">
                <a:moveTo>
                  <a:pt x="243589" y="355438"/>
                </a:moveTo>
                <a:lnTo>
                  <a:pt x="277656" y="355438"/>
                </a:lnTo>
                <a:lnTo>
                  <a:pt x="277940" y="355438"/>
                </a:lnTo>
                <a:lnTo>
                  <a:pt x="278604" y="355438"/>
                </a:lnTo>
                <a:lnTo>
                  <a:pt x="279174" y="355438"/>
                </a:lnTo>
                <a:lnTo>
                  <a:pt x="279458" y="355438"/>
                </a:lnTo>
                <a:lnTo>
                  <a:pt x="279553" y="355438"/>
                </a:lnTo>
                <a:lnTo>
                  <a:pt x="313620" y="355438"/>
                </a:lnTo>
                <a:cubicBezTo>
                  <a:pt x="325007" y="355438"/>
                  <a:pt x="330511" y="364630"/>
                  <a:pt x="324438" y="375432"/>
                </a:cubicBezTo>
                <a:cubicBezTo>
                  <a:pt x="321781" y="379980"/>
                  <a:pt x="298152" y="430202"/>
                  <a:pt x="298152" y="430202"/>
                </a:cubicBezTo>
                <a:lnTo>
                  <a:pt x="301948" y="510272"/>
                </a:lnTo>
                <a:cubicBezTo>
                  <a:pt x="317700" y="481655"/>
                  <a:pt x="343131" y="422432"/>
                  <a:pt x="356891" y="389172"/>
                </a:cubicBezTo>
                <a:cubicBezTo>
                  <a:pt x="356891" y="389172"/>
                  <a:pt x="356891" y="389172"/>
                  <a:pt x="356986" y="389172"/>
                </a:cubicBezTo>
                <a:cubicBezTo>
                  <a:pt x="359832" y="381117"/>
                  <a:pt x="367519" y="375337"/>
                  <a:pt x="376628" y="375337"/>
                </a:cubicBezTo>
                <a:cubicBezTo>
                  <a:pt x="379096" y="375337"/>
                  <a:pt x="381373" y="375716"/>
                  <a:pt x="383556" y="376474"/>
                </a:cubicBezTo>
                <a:cubicBezTo>
                  <a:pt x="383650" y="376474"/>
                  <a:pt x="383650" y="376474"/>
                  <a:pt x="383745" y="376569"/>
                </a:cubicBezTo>
                <a:cubicBezTo>
                  <a:pt x="387446" y="377706"/>
                  <a:pt x="464973" y="411724"/>
                  <a:pt x="518588" y="438920"/>
                </a:cubicBezTo>
                <a:cubicBezTo>
                  <a:pt x="542595" y="451049"/>
                  <a:pt x="557114" y="466305"/>
                  <a:pt x="557114" y="482224"/>
                </a:cubicBezTo>
                <a:lnTo>
                  <a:pt x="557114" y="608062"/>
                </a:lnTo>
                <a:lnTo>
                  <a:pt x="279743" y="608062"/>
                </a:lnTo>
                <a:lnTo>
                  <a:pt x="279458" y="608062"/>
                </a:lnTo>
                <a:lnTo>
                  <a:pt x="279364" y="608062"/>
                </a:lnTo>
                <a:lnTo>
                  <a:pt x="279174" y="608062"/>
                </a:lnTo>
                <a:lnTo>
                  <a:pt x="278984" y="608062"/>
                </a:lnTo>
                <a:lnTo>
                  <a:pt x="278604" y="608062"/>
                </a:lnTo>
                <a:lnTo>
                  <a:pt x="278130" y="608062"/>
                </a:lnTo>
                <a:lnTo>
                  <a:pt x="277940" y="608062"/>
                </a:lnTo>
                <a:lnTo>
                  <a:pt x="277845" y="608062"/>
                </a:lnTo>
                <a:lnTo>
                  <a:pt x="277750" y="608062"/>
                </a:lnTo>
                <a:lnTo>
                  <a:pt x="277656" y="608062"/>
                </a:lnTo>
                <a:lnTo>
                  <a:pt x="277371" y="608062"/>
                </a:lnTo>
                <a:lnTo>
                  <a:pt x="0" y="608062"/>
                </a:lnTo>
                <a:lnTo>
                  <a:pt x="0" y="482224"/>
                </a:lnTo>
                <a:cubicBezTo>
                  <a:pt x="0" y="466305"/>
                  <a:pt x="14519" y="451049"/>
                  <a:pt x="38621" y="438920"/>
                </a:cubicBezTo>
                <a:cubicBezTo>
                  <a:pt x="92141" y="411724"/>
                  <a:pt x="169668" y="377706"/>
                  <a:pt x="173464" y="376569"/>
                </a:cubicBezTo>
                <a:cubicBezTo>
                  <a:pt x="173464" y="376474"/>
                  <a:pt x="173464" y="376474"/>
                  <a:pt x="173558" y="376474"/>
                </a:cubicBezTo>
                <a:cubicBezTo>
                  <a:pt x="175741" y="375716"/>
                  <a:pt x="178018" y="375337"/>
                  <a:pt x="180486" y="375337"/>
                </a:cubicBezTo>
                <a:cubicBezTo>
                  <a:pt x="189595" y="375337"/>
                  <a:pt x="197282" y="381117"/>
                  <a:pt x="200223" y="389172"/>
                </a:cubicBezTo>
                <a:cubicBezTo>
                  <a:pt x="214078" y="422432"/>
                  <a:pt x="239414" y="481655"/>
                  <a:pt x="255166" y="510272"/>
                </a:cubicBezTo>
                <a:lnTo>
                  <a:pt x="258962" y="430202"/>
                </a:lnTo>
                <a:cubicBezTo>
                  <a:pt x="258962" y="430202"/>
                  <a:pt x="235333" y="379980"/>
                  <a:pt x="232676" y="375432"/>
                </a:cubicBezTo>
                <a:cubicBezTo>
                  <a:pt x="226603" y="364630"/>
                  <a:pt x="232107" y="355438"/>
                  <a:pt x="243589" y="355438"/>
                </a:cubicBezTo>
                <a:close/>
                <a:moveTo>
                  <a:pt x="276250" y="0"/>
                </a:moveTo>
                <a:cubicBezTo>
                  <a:pt x="276725" y="0"/>
                  <a:pt x="277199" y="0"/>
                  <a:pt x="277674" y="0"/>
                </a:cubicBezTo>
                <a:cubicBezTo>
                  <a:pt x="277769" y="0"/>
                  <a:pt x="277769" y="0"/>
                  <a:pt x="277863" y="0"/>
                </a:cubicBezTo>
                <a:cubicBezTo>
                  <a:pt x="277863" y="0"/>
                  <a:pt x="277863" y="0"/>
                  <a:pt x="277958" y="0"/>
                </a:cubicBezTo>
                <a:cubicBezTo>
                  <a:pt x="278433" y="0"/>
                  <a:pt x="278907" y="0"/>
                  <a:pt x="279382" y="0"/>
                </a:cubicBezTo>
                <a:cubicBezTo>
                  <a:pt x="385487" y="0"/>
                  <a:pt x="405417" y="75615"/>
                  <a:pt x="402570" y="104895"/>
                </a:cubicBezTo>
                <a:cubicBezTo>
                  <a:pt x="400387" y="128395"/>
                  <a:pt x="394693" y="159001"/>
                  <a:pt x="394693" y="159001"/>
                </a:cubicBezTo>
                <a:cubicBezTo>
                  <a:pt x="394693" y="159001"/>
                  <a:pt x="405892" y="164118"/>
                  <a:pt x="405892" y="184774"/>
                </a:cubicBezTo>
                <a:cubicBezTo>
                  <a:pt x="402001" y="236511"/>
                  <a:pt x="381311" y="214149"/>
                  <a:pt x="377040" y="236890"/>
                </a:cubicBezTo>
                <a:cubicBezTo>
                  <a:pt x="370017" y="274603"/>
                  <a:pt x="336610" y="301893"/>
                  <a:pt x="315731" y="311274"/>
                </a:cubicBezTo>
                <a:cubicBezTo>
                  <a:pt x="303583" y="316770"/>
                  <a:pt x="291055" y="319518"/>
                  <a:pt x="277958" y="319707"/>
                </a:cubicBezTo>
                <a:lnTo>
                  <a:pt x="277958" y="319802"/>
                </a:lnTo>
                <a:cubicBezTo>
                  <a:pt x="277863" y="319802"/>
                  <a:pt x="277863" y="319802"/>
                  <a:pt x="277863" y="319802"/>
                </a:cubicBezTo>
                <a:cubicBezTo>
                  <a:pt x="277769" y="319802"/>
                  <a:pt x="277769" y="319802"/>
                  <a:pt x="277674" y="319802"/>
                </a:cubicBezTo>
                <a:lnTo>
                  <a:pt x="277674" y="319707"/>
                </a:lnTo>
                <a:cubicBezTo>
                  <a:pt x="264577" y="319518"/>
                  <a:pt x="252049" y="316770"/>
                  <a:pt x="239901" y="311274"/>
                </a:cubicBezTo>
                <a:cubicBezTo>
                  <a:pt x="219022" y="301893"/>
                  <a:pt x="185615" y="274603"/>
                  <a:pt x="178592" y="236890"/>
                </a:cubicBezTo>
                <a:cubicBezTo>
                  <a:pt x="174321" y="214149"/>
                  <a:pt x="153631" y="236511"/>
                  <a:pt x="149740" y="184774"/>
                </a:cubicBezTo>
                <a:cubicBezTo>
                  <a:pt x="149740" y="164118"/>
                  <a:pt x="161034" y="159001"/>
                  <a:pt x="161034" y="159001"/>
                </a:cubicBezTo>
                <a:cubicBezTo>
                  <a:pt x="161034" y="159001"/>
                  <a:pt x="155245" y="128395"/>
                  <a:pt x="153062" y="104895"/>
                </a:cubicBezTo>
                <a:cubicBezTo>
                  <a:pt x="150215" y="75615"/>
                  <a:pt x="170145" y="0"/>
                  <a:pt x="27625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workers-team_50603">
            <a:extLst>
              <a:ext uri="{FF2B5EF4-FFF2-40B4-BE49-F238E27FC236}">
                <a16:creationId xmlns:a16="http://schemas.microsoft.com/office/drawing/2014/main" id="{4749B61A-87D3-4F17-94F7-2EC09BA3F09F}"/>
              </a:ext>
            </a:extLst>
          </p:cNvPr>
          <p:cNvSpPr>
            <a:spLocks noChangeAspect="1"/>
          </p:cNvSpPr>
          <p:nvPr/>
        </p:nvSpPr>
        <p:spPr bwMode="auto">
          <a:xfrm>
            <a:off x="3973977" y="3409406"/>
            <a:ext cx="575710" cy="609685"/>
          </a:xfrm>
          <a:custGeom>
            <a:avLst/>
            <a:gdLst>
              <a:gd name="connsiteX0" fmla="*/ 435703 w 572779"/>
              <a:gd name="connsiteY0" fmla="*/ 160183 h 606580"/>
              <a:gd name="connsiteX1" fmla="*/ 479697 w 572779"/>
              <a:gd name="connsiteY1" fmla="*/ 160183 h 606580"/>
              <a:gd name="connsiteX2" fmla="*/ 479581 w 572779"/>
              <a:gd name="connsiteY2" fmla="*/ 160472 h 606580"/>
              <a:gd name="connsiteX3" fmla="*/ 479812 w 572779"/>
              <a:gd name="connsiteY3" fmla="*/ 160472 h 606580"/>
              <a:gd name="connsiteX4" fmla="*/ 478713 w 572779"/>
              <a:gd name="connsiteY4" fmla="*/ 162726 h 606580"/>
              <a:gd name="connsiteX5" fmla="*/ 469682 w 572779"/>
              <a:gd name="connsiteY5" fmla="*/ 187227 h 606580"/>
              <a:gd name="connsiteX6" fmla="*/ 474776 w 572779"/>
              <a:gd name="connsiteY6" fmla="*/ 242470 h 606580"/>
              <a:gd name="connsiteX7" fmla="*/ 494284 w 572779"/>
              <a:gd name="connsiteY7" fmla="*/ 242470 h 606580"/>
              <a:gd name="connsiteX8" fmla="*/ 510840 w 572779"/>
              <a:gd name="connsiteY8" fmla="*/ 160183 h 606580"/>
              <a:gd name="connsiteX9" fmla="*/ 527338 w 572779"/>
              <a:gd name="connsiteY9" fmla="*/ 160183 h 606580"/>
              <a:gd name="connsiteX10" fmla="*/ 572779 w 572779"/>
              <a:gd name="connsiteY10" fmla="*/ 205430 h 606580"/>
              <a:gd name="connsiteX11" fmla="*/ 572779 w 572779"/>
              <a:gd name="connsiteY11" fmla="*/ 337413 h 606580"/>
              <a:gd name="connsiteX12" fmla="*/ 527396 w 572779"/>
              <a:gd name="connsiteY12" fmla="*/ 382717 h 606580"/>
              <a:gd name="connsiteX13" fmla="*/ 521607 w 572779"/>
              <a:gd name="connsiteY13" fmla="*/ 382717 h 606580"/>
              <a:gd name="connsiteX14" fmla="*/ 521607 w 572779"/>
              <a:gd name="connsiteY14" fmla="*/ 574624 h 606580"/>
              <a:gd name="connsiteX15" fmla="*/ 489595 w 572779"/>
              <a:gd name="connsiteY15" fmla="*/ 606580 h 606580"/>
              <a:gd name="connsiteX16" fmla="*/ 457815 w 572779"/>
              <a:gd name="connsiteY16" fmla="*/ 578149 h 606580"/>
              <a:gd name="connsiteX17" fmla="*/ 425978 w 572779"/>
              <a:gd name="connsiteY17" fmla="*/ 606580 h 606580"/>
              <a:gd name="connsiteX18" fmla="*/ 393966 w 572779"/>
              <a:gd name="connsiteY18" fmla="*/ 574624 h 606580"/>
              <a:gd name="connsiteX19" fmla="*/ 393966 w 572779"/>
              <a:gd name="connsiteY19" fmla="*/ 392541 h 606580"/>
              <a:gd name="connsiteX20" fmla="*/ 422967 w 572779"/>
              <a:gd name="connsiteY20" fmla="*/ 337528 h 606580"/>
              <a:gd name="connsiteX21" fmla="*/ 422967 w 572779"/>
              <a:gd name="connsiteY21" fmla="*/ 242528 h 606580"/>
              <a:gd name="connsiteX22" fmla="*/ 440739 w 572779"/>
              <a:gd name="connsiteY22" fmla="*/ 242528 h 606580"/>
              <a:gd name="connsiteX23" fmla="*/ 445833 w 572779"/>
              <a:gd name="connsiteY23" fmla="*/ 186996 h 606580"/>
              <a:gd name="connsiteX24" fmla="*/ 445196 w 572779"/>
              <a:gd name="connsiteY24" fmla="*/ 183991 h 606580"/>
              <a:gd name="connsiteX25" fmla="*/ 436860 w 572779"/>
              <a:gd name="connsiteY25" fmla="*/ 162726 h 606580"/>
              <a:gd name="connsiteX26" fmla="*/ 435818 w 572779"/>
              <a:gd name="connsiteY26" fmla="*/ 160472 h 606580"/>
              <a:gd name="connsiteX27" fmla="*/ 435876 w 572779"/>
              <a:gd name="connsiteY27" fmla="*/ 160472 h 606580"/>
              <a:gd name="connsiteX28" fmla="*/ 435703 w 572779"/>
              <a:gd name="connsiteY28" fmla="*/ 160183 h 606580"/>
              <a:gd name="connsiteX29" fmla="*/ 264349 w 572779"/>
              <a:gd name="connsiteY29" fmla="*/ 160183 h 606580"/>
              <a:gd name="connsiteX30" fmla="*/ 308327 w 572779"/>
              <a:gd name="connsiteY30" fmla="*/ 160183 h 606580"/>
              <a:gd name="connsiteX31" fmla="*/ 308154 w 572779"/>
              <a:gd name="connsiteY31" fmla="*/ 160472 h 606580"/>
              <a:gd name="connsiteX32" fmla="*/ 308385 w 572779"/>
              <a:gd name="connsiteY32" fmla="*/ 160472 h 606580"/>
              <a:gd name="connsiteX33" fmla="*/ 307344 w 572779"/>
              <a:gd name="connsiteY33" fmla="*/ 162726 h 606580"/>
              <a:gd name="connsiteX34" fmla="*/ 298316 w 572779"/>
              <a:gd name="connsiteY34" fmla="*/ 187227 h 606580"/>
              <a:gd name="connsiteX35" fmla="*/ 303409 w 572779"/>
              <a:gd name="connsiteY35" fmla="*/ 242470 h 606580"/>
              <a:gd name="connsiteX36" fmla="*/ 322910 w 572779"/>
              <a:gd name="connsiteY36" fmla="*/ 242470 h 606580"/>
              <a:gd name="connsiteX37" fmla="*/ 339401 w 572779"/>
              <a:gd name="connsiteY37" fmla="*/ 160183 h 606580"/>
              <a:gd name="connsiteX38" fmla="*/ 355951 w 572779"/>
              <a:gd name="connsiteY38" fmla="*/ 160183 h 606580"/>
              <a:gd name="connsiteX39" fmla="*/ 401376 w 572779"/>
              <a:gd name="connsiteY39" fmla="*/ 205430 h 606580"/>
              <a:gd name="connsiteX40" fmla="*/ 401376 w 572779"/>
              <a:gd name="connsiteY40" fmla="*/ 337413 h 606580"/>
              <a:gd name="connsiteX41" fmla="*/ 356009 w 572779"/>
              <a:gd name="connsiteY41" fmla="*/ 382717 h 606580"/>
              <a:gd name="connsiteX42" fmla="*/ 350222 w 572779"/>
              <a:gd name="connsiteY42" fmla="*/ 382717 h 606580"/>
              <a:gd name="connsiteX43" fmla="*/ 350222 w 572779"/>
              <a:gd name="connsiteY43" fmla="*/ 574624 h 606580"/>
              <a:gd name="connsiteX44" fmla="*/ 318222 w 572779"/>
              <a:gd name="connsiteY44" fmla="*/ 606580 h 606580"/>
              <a:gd name="connsiteX45" fmla="*/ 286396 w 572779"/>
              <a:gd name="connsiteY45" fmla="*/ 578149 h 606580"/>
              <a:gd name="connsiteX46" fmla="*/ 254628 w 572779"/>
              <a:gd name="connsiteY46" fmla="*/ 606580 h 606580"/>
              <a:gd name="connsiteX47" fmla="*/ 222628 w 572779"/>
              <a:gd name="connsiteY47" fmla="*/ 574624 h 606580"/>
              <a:gd name="connsiteX48" fmla="*/ 222628 w 572779"/>
              <a:gd name="connsiteY48" fmla="*/ 382833 h 606580"/>
              <a:gd name="connsiteX49" fmla="*/ 216841 w 572779"/>
              <a:gd name="connsiteY49" fmla="*/ 382833 h 606580"/>
              <a:gd name="connsiteX50" fmla="*/ 171474 w 572779"/>
              <a:gd name="connsiteY50" fmla="*/ 337528 h 606580"/>
              <a:gd name="connsiteX51" fmla="*/ 171474 w 572779"/>
              <a:gd name="connsiteY51" fmla="*/ 205545 h 606580"/>
              <a:gd name="connsiteX52" fmla="*/ 216841 w 572779"/>
              <a:gd name="connsiteY52" fmla="*/ 160241 h 606580"/>
              <a:gd name="connsiteX53" fmla="*/ 233333 w 572779"/>
              <a:gd name="connsiteY53" fmla="*/ 160241 h 606580"/>
              <a:gd name="connsiteX54" fmla="*/ 249825 w 572779"/>
              <a:gd name="connsiteY54" fmla="*/ 242528 h 606580"/>
              <a:gd name="connsiteX55" fmla="*/ 269383 w 572779"/>
              <a:gd name="connsiteY55" fmla="*/ 242528 h 606580"/>
              <a:gd name="connsiteX56" fmla="*/ 274476 w 572779"/>
              <a:gd name="connsiteY56" fmla="*/ 186996 h 606580"/>
              <a:gd name="connsiteX57" fmla="*/ 273839 w 572779"/>
              <a:gd name="connsiteY57" fmla="*/ 183991 h 606580"/>
              <a:gd name="connsiteX58" fmla="*/ 265506 w 572779"/>
              <a:gd name="connsiteY58" fmla="*/ 162726 h 606580"/>
              <a:gd name="connsiteX59" fmla="*/ 264407 w 572779"/>
              <a:gd name="connsiteY59" fmla="*/ 160472 h 606580"/>
              <a:gd name="connsiteX60" fmla="*/ 264523 w 572779"/>
              <a:gd name="connsiteY60" fmla="*/ 160472 h 606580"/>
              <a:gd name="connsiteX61" fmla="*/ 264349 w 572779"/>
              <a:gd name="connsiteY61" fmla="*/ 160183 h 606580"/>
              <a:gd name="connsiteX62" fmla="*/ 92987 w 572779"/>
              <a:gd name="connsiteY62" fmla="*/ 160183 h 606580"/>
              <a:gd name="connsiteX63" fmla="*/ 136964 w 572779"/>
              <a:gd name="connsiteY63" fmla="*/ 160183 h 606580"/>
              <a:gd name="connsiteX64" fmla="*/ 136791 w 572779"/>
              <a:gd name="connsiteY64" fmla="*/ 160472 h 606580"/>
              <a:gd name="connsiteX65" fmla="*/ 137022 w 572779"/>
              <a:gd name="connsiteY65" fmla="*/ 160472 h 606580"/>
              <a:gd name="connsiteX66" fmla="*/ 135923 w 572779"/>
              <a:gd name="connsiteY66" fmla="*/ 162726 h 606580"/>
              <a:gd name="connsiteX67" fmla="*/ 126896 w 572779"/>
              <a:gd name="connsiteY67" fmla="*/ 187227 h 606580"/>
              <a:gd name="connsiteX68" fmla="*/ 131988 w 572779"/>
              <a:gd name="connsiteY68" fmla="*/ 242470 h 606580"/>
              <a:gd name="connsiteX69" fmla="*/ 149752 w 572779"/>
              <a:gd name="connsiteY69" fmla="*/ 242470 h 606580"/>
              <a:gd name="connsiteX70" fmla="*/ 149752 w 572779"/>
              <a:gd name="connsiteY70" fmla="*/ 337471 h 606580"/>
              <a:gd name="connsiteX71" fmla="*/ 178742 w 572779"/>
              <a:gd name="connsiteY71" fmla="*/ 392483 h 606580"/>
              <a:gd name="connsiteX72" fmla="*/ 178742 w 572779"/>
              <a:gd name="connsiteY72" fmla="*/ 574624 h 606580"/>
              <a:gd name="connsiteX73" fmla="*/ 146743 w 572779"/>
              <a:gd name="connsiteY73" fmla="*/ 606580 h 606580"/>
              <a:gd name="connsiteX74" fmla="*/ 114976 w 572779"/>
              <a:gd name="connsiteY74" fmla="*/ 578149 h 606580"/>
              <a:gd name="connsiteX75" fmla="*/ 83151 w 572779"/>
              <a:gd name="connsiteY75" fmla="*/ 606580 h 606580"/>
              <a:gd name="connsiteX76" fmla="*/ 51152 w 572779"/>
              <a:gd name="connsiteY76" fmla="*/ 574624 h 606580"/>
              <a:gd name="connsiteX77" fmla="*/ 51152 w 572779"/>
              <a:gd name="connsiteY77" fmla="*/ 382833 h 606580"/>
              <a:gd name="connsiteX78" fmla="*/ 45365 w 572779"/>
              <a:gd name="connsiteY78" fmla="*/ 382833 h 606580"/>
              <a:gd name="connsiteX79" fmla="*/ 0 w 572779"/>
              <a:gd name="connsiteY79" fmla="*/ 337528 h 606580"/>
              <a:gd name="connsiteX80" fmla="*/ 0 w 572779"/>
              <a:gd name="connsiteY80" fmla="*/ 205545 h 606580"/>
              <a:gd name="connsiteX81" fmla="*/ 45365 w 572779"/>
              <a:gd name="connsiteY81" fmla="*/ 160241 h 606580"/>
              <a:gd name="connsiteX82" fmla="*/ 61972 w 572779"/>
              <a:gd name="connsiteY82" fmla="*/ 160241 h 606580"/>
              <a:gd name="connsiteX83" fmla="*/ 78464 w 572779"/>
              <a:gd name="connsiteY83" fmla="*/ 242528 h 606580"/>
              <a:gd name="connsiteX84" fmla="*/ 97964 w 572779"/>
              <a:gd name="connsiteY84" fmla="*/ 242528 h 606580"/>
              <a:gd name="connsiteX85" fmla="*/ 103056 w 572779"/>
              <a:gd name="connsiteY85" fmla="*/ 186996 h 606580"/>
              <a:gd name="connsiteX86" fmla="*/ 102477 w 572779"/>
              <a:gd name="connsiteY86" fmla="*/ 183991 h 606580"/>
              <a:gd name="connsiteX87" fmla="*/ 94145 w 572779"/>
              <a:gd name="connsiteY87" fmla="*/ 162726 h 606580"/>
              <a:gd name="connsiteX88" fmla="*/ 93045 w 572779"/>
              <a:gd name="connsiteY88" fmla="*/ 160472 h 606580"/>
              <a:gd name="connsiteX89" fmla="*/ 93103 w 572779"/>
              <a:gd name="connsiteY89" fmla="*/ 160472 h 606580"/>
              <a:gd name="connsiteX90" fmla="*/ 92987 w 572779"/>
              <a:gd name="connsiteY90" fmla="*/ 160183 h 606580"/>
              <a:gd name="connsiteX91" fmla="*/ 457411 w 572779"/>
              <a:gd name="connsiteY91" fmla="*/ 751 h 606580"/>
              <a:gd name="connsiteX92" fmla="*/ 458047 w 572779"/>
              <a:gd name="connsiteY92" fmla="*/ 751 h 606580"/>
              <a:gd name="connsiteX93" fmla="*/ 521621 w 572779"/>
              <a:gd name="connsiteY93" fmla="*/ 49915 h 606580"/>
              <a:gd name="connsiteX94" fmla="*/ 523761 w 572779"/>
              <a:gd name="connsiteY94" fmla="*/ 66553 h 606580"/>
              <a:gd name="connsiteX95" fmla="*/ 458105 w 572779"/>
              <a:gd name="connsiteY95" fmla="*/ 132124 h 606580"/>
              <a:gd name="connsiteX96" fmla="*/ 457469 w 572779"/>
              <a:gd name="connsiteY96" fmla="*/ 132124 h 606580"/>
              <a:gd name="connsiteX97" fmla="*/ 393895 w 572779"/>
              <a:gd name="connsiteY97" fmla="*/ 82960 h 606580"/>
              <a:gd name="connsiteX98" fmla="*/ 391755 w 572779"/>
              <a:gd name="connsiteY98" fmla="*/ 66322 h 606580"/>
              <a:gd name="connsiteX99" fmla="*/ 457411 w 572779"/>
              <a:gd name="connsiteY99" fmla="*/ 751 h 606580"/>
              <a:gd name="connsiteX100" fmla="*/ 285868 w 572779"/>
              <a:gd name="connsiteY100" fmla="*/ 751 h 606580"/>
              <a:gd name="connsiteX101" fmla="*/ 286621 w 572779"/>
              <a:gd name="connsiteY101" fmla="*/ 751 h 606580"/>
              <a:gd name="connsiteX102" fmla="*/ 350227 w 572779"/>
              <a:gd name="connsiteY102" fmla="*/ 49915 h 606580"/>
              <a:gd name="connsiteX103" fmla="*/ 352369 w 572779"/>
              <a:gd name="connsiteY103" fmla="*/ 66553 h 606580"/>
              <a:gd name="connsiteX104" fmla="*/ 286736 w 572779"/>
              <a:gd name="connsiteY104" fmla="*/ 132124 h 606580"/>
              <a:gd name="connsiteX105" fmla="*/ 286100 w 572779"/>
              <a:gd name="connsiteY105" fmla="*/ 132124 h 606580"/>
              <a:gd name="connsiteX106" fmla="*/ 222493 w 572779"/>
              <a:gd name="connsiteY106" fmla="*/ 82845 h 606580"/>
              <a:gd name="connsiteX107" fmla="*/ 220351 w 572779"/>
              <a:gd name="connsiteY107" fmla="*/ 66264 h 606580"/>
              <a:gd name="connsiteX108" fmla="*/ 285868 w 572779"/>
              <a:gd name="connsiteY108" fmla="*/ 751 h 606580"/>
              <a:gd name="connsiteX109" fmla="*/ 114639 w 572779"/>
              <a:gd name="connsiteY109" fmla="*/ 751 h 606580"/>
              <a:gd name="connsiteX110" fmla="*/ 115275 w 572779"/>
              <a:gd name="connsiteY110" fmla="*/ 751 h 606580"/>
              <a:gd name="connsiteX111" fmla="*/ 178882 w 572779"/>
              <a:gd name="connsiteY111" fmla="*/ 49915 h 606580"/>
              <a:gd name="connsiteX112" fmla="*/ 181024 w 572779"/>
              <a:gd name="connsiteY112" fmla="*/ 66553 h 606580"/>
              <a:gd name="connsiteX113" fmla="*/ 115333 w 572779"/>
              <a:gd name="connsiteY113" fmla="*/ 132124 h 606580"/>
              <a:gd name="connsiteX114" fmla="*/ 114754 w 572779"/>
              <a:gd name="connsiteY114" fmla="*/ 132124 h 606580"/>
              <a:gd name="connsiteX115" fmla="*/ 51148 w 572779"/>
              <a:gd name="connsiteY115" fmla="*/ 82960 h 606580"/>
              <a:gd name="connsiteX116" fmla="*/ 49006 w 572779"/>
              <a:gd name="connsiteY116" fmla="*/ 66322 h 606580"/>
              <a:gd name="connsiteX117" fmla="*/ 114639 w 572779"/>
              <a:gd name="connsiteY117" fmla="*/ 751 h 606580"/>
              <a:gd name="connsiteX118" fmla="*/ 457410 w 572779"/>
              <a:gd name="connsiteY118" fmla="*/ 423 h 606580"/>
              <a:gd name="connsiteX119" fmla="*/ 391355 w 572779"/>
              <a:gd name="connsiteY119" fmla="*/ 66356 h 606580"/>
              <a:gd name="connsiteX120" fmla="*/ 393497 w 572779"/>
              <a:gd name="connsiteY120" fmla="*/ 83056 h 606580"/>
              <a:gd name="connsiteX121" fmla="*/ 457468 w 572779"/>
              <a:gd name="connsiteY121" fmla="*/ 132521 h 606580"/>
              <a:gd name="connsiteX122" fmla="*/ 457815 w 572779"/>
              <a:gd name="connsiteY122" fmla="*/ 132521 h 606580"/>
              <a:gd name="connsiteX123" fmla="*/ 458104 w 572779"/>
              <a:gd name="connsiteY123" fmla="*/ 132521 h 606580"/>
              <a:gd name="connsiteX124" fmla="*/ 524159 w 572779"/>
              <a:gd name="connsiteY124" fmla="*/ 66587 h 606580"/>
              <a:gd name="connsiteX125" fmla="*/ 522017 w 572779"/>
              <a:gd name="connsiteY125" fmla="*/ 49887 h 606580"/>
              <a:gd name="connsiteX126" fmla="*/ 458046 w 572779"/>
              <a:gd name="connsiteY126" fmla="*/ 423 h 606580"/>
              <a:gd name="connsiteX127" fmla="*/ 457699 w 572779"/>
              <a:gd name="connsiteY127" fmla="*/ 423 h 606580"/>
              <a:gd name="connsiteX128" fmla="*/ 114646 w 572779"/>
              <a:gd name="connsiteY128" fmla="*/ 423 h 606580"/>
              <a:gd name="connsiteX129" fmla="*/ 48620 w 572779"/>
              <a:gd name="connsiteY129" fmla="*/ 66356 h 606580"/>
              <a:gd name="connsiteX130" fmla="*/ 50761 w 572779"/>
              <a:gd name="connsiteY130" fmla="*/ 83056 h 606580"/>
              <a:gd name="connsiteX131" fmla="*/ 114762 w 572779"/>
              <a:gd name="connsiteY131" fmla="*/ 132521 h 606580"/>
              <a:gd name="connsiteX132" fmla="*/ 115051 w 572779"/>
              <a:gd name="connsiteY132" fmla="*/ 132521 h 606580"/>
              <a:gd name="connsiteX133" fmla="*/ 115340 w 572779"/>
              <a:gd name="connsiteY133" fmla="*/ 132521 h 606580"/>
              <a:gd name="connsiteX134" fmla="*/ 181424 w 572779"/>
              <a:gd name="connsiteY134" fmla="*/ 66587 h 606580"/>
              <a:gd name="connsiteX135" fmla="*/ 179225 w 572779"/>
              <a:gd name="connsiteY135" fmla="*/ 49887 h 606580"/>
              <a:gd name="connsiteX136" fmla="*/ 115282 w 572779"/>
              <a:gd name="connsiteY136" fmla="*/ 423 h 606580"/>
              <a:gd name="connsiteX137" fmla="*/ 114993 w 572779"/>
              <a:gd name="connsiteY137" fmla="*/ 423 h 606580"/>
              <a:gd name="connsiteX138" fmla="*/ 286036 w 572779"/>
              <a:gd name="connsiteY138" fmla="*/ 397 h 606580"/>
              <a:gd name="connsiteX139" fmla="*/ 219952 w 572779"/>
              <a:gd name="connsiteY139" fmla="*/ 66286 h 606580"/>
              <a:gd name="connsiteX140" fmla="*/ 222151 w 572779"/>
              <a:gd name="connsiteY140" fmla="*/ 82990 h 606580"/>
              <a:gd name="connsiteX141" fmla="*/ 286094 w 572779"/>
              <a:gd name="connsiteY141" fmla="*/ 132522 h 606580"/>
              <a:gd name="connsiteX142" fmla="*/ 286383 w 572779"/>
              <a:gd name="connsiteY142" fmla="*/ 132522 h 606580"/>
              <a:gd name="connsiteX143" fmla="*/ 286730 w 572779"/>
              <a:gd name="connsiteY143" fmla="*/ 132522 h 606580"/>
              <a:gd name="connsiteX144" fmla="*/ 352756 w 572779"/>
              <a:gd name="connsiteY144" fmla="*/ 66575 h 606580"/>
              <a:gd name="connsiteX145" fmla="*/ 350615 w 572779"/>
              <a:gd name="connsiteY145" fmla="*/ 49872 h 606580"/>
              <a:gd name="connsiteX146" fmla="*/ 286614 w 572779"/>
              <a:gd name="connsiteY146" fmla="*/ 397 h 606580"/>
              <a:gd name="connsiteX147" fmla="*/ 286325 w 572779"/>
              <a:gd name="connsiteY147" fmla="*/ 397 h 606580"/>
              <a:gd name="connsiteX148" fmla="*/ 457411 w 572779"/>
              <a:gd name="connsiteY148" fmla="*/ 0 h 606580"/>
              <a:gd name="connsiteX149" fmla="*/ 458047 w 572779"/>
              <a:gd name="connsiteY149" fmla="*/ 0 h 606580"/>
              <a:gd name="connsiteX150" fmla="*/ 522315 w 572779"/>
              <a:gd name="connsiteY150" fmla="*/ 49741 h 606580"/>
              <a:gd name="connsiteX151" fmla="*/ 524513 w 572779"/>
              <a:gd name="connsiteY151" fmla="*/ 66553 h 606580"/>
              <a:gd name="connsiteX152" fmla="*/ 458105 w 572779"/>
              <a:gd name="connsiteY152" fmla="*/ 132875 h 606580"/>
              <a:gd name="connsiteX153" fmla="*/ 457469 w 572779"/>
              <a:gd name="connsiteY153" fmla="*/ 132875 h 606580"/>
              <a:gd name="connsiteX154" fmla="*/ 393201 w 572779"/>
              <a:gd name="connsiteY154" fmla="*/ 83133 h 606580"/>
              <a:gd name="connsiteX155" fmla="*/ 391003 w 572779"/>
              <a:gd name="connsiteY155" fmla="*/ 66322 h 606580"/>
              <a:gd name="connsiteX156" fmla="*/ 457411 w 572779"/>
              <a:gd name="connsiteY156" fmla="*/ 0 h 606580"/>
              <a:gd name="connsiteX157" fmla="*/ 285868 w 572779"/>
              <a:gd name="connsiteY157" fmla="*/ 0 h 606580"/>
              <a:gd name="connsiteX158" fmla="*/ 286621 w 572779"/>
              <a:gd name="connsiteY158" fmla="*/ 0 h 606580"/>
              <a:gd name="connsiteX159" fmla="*/ 350980 w 572779"/>
              <a:gd name="connsiteY159" fmla="*/ 49741 h 606580"/>
              <a:gd name="connsiteX160" fmla="*/ 353179 w 572779"/>
              <a:gd name="connsiteY160" fmla="*/ 66553 h 606580"/>
              <a:gd name="connsiteX161" fmla="*/ 286736 w 572779"/>
              <a:gd name="connsiteY161" fmla="*/ 132875 h 606580"/>
              <a:gd name="connsiteX162" fmla="*/ 286100 w 572779"/>
              <a:gd name="connsiteY162" fmla="*/ 132875 h 606580"/>
              <a:gd name="connsiteX163" fmla="*/ 221740 w 572779"/>
              <a:gd name="connsiteY163" fmla="*/ 83076 h 606580"/>
              <a:gd name="connsiteX164" fmla="*/ 219599 w 572779"/>
              <a:gd name="connsiteY164" fmla="*/ 66264 h 606580"/>
              <a:gd name="connsiteX165" fmla="*/ 285868 w 572779"/>
              <a:gd name="connsiteY165" fmla="*/ 0 h 606580"/>
              <a:gd name="connsiteX166" fmla="*/ 114639 w 572779"/>
              <a:gd name="connsiteY166" fmla="*/ 0 h 606580"/>
              <a:gd name="connsiteX167" fmla="*/ 115275 w 572779"/>
              <a:gd name="connsiteY167" fmla="*/ 0 h 606580"/>
              <a:gd name="connsiteX168" fmla="*/ 179635 w 572779"/>
              <a:gd name="connsiteY168" fmla="*/ 49741 h 606580"/>
              <a:gd name="connsiteX169" fmla="*/ 181776 w 572779"/>
              <a:gd name="connsiteY169" fmla="*/ 66553 h 606580"/>
              <a:gd name="connsiteX170" fmla="*/ 115333 w 572779"/>
              <a:gd name="connsiteY170" fmla="*/ 132875 h 606580"/>
              <a:gd name="connsiteX171" fmla="*/ 114754 w 572779"/>
              <a:gd name="connsiteY171" fmla="*/ 132875 h 606580"/>
              <a:gd name="connsiteX172" fmla="*/ 50395 w 572779"/>
              <a:gd name="connsiteY172" fmla="*/ 83133 h 606580"/>
              <a:gd name="connsiteX173" fmla="*/ 48196 w 572779"/>
              <a:gd name="connsiteY173" fmla="*/ 66322 h 606580"/>
              <a:gd name="connsiteX174" fmla="*/ 114639 w 572779"/>
              <a:gd name="connsiteY174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572779" h="606580">
                <a:moveTo>
                  <a:pt x="435703" y="160183"/>
                </a:moveTo>
                <a:lnTo>
                  <a:pt x="479697" y="160183"/>
                </a:lnTo>
                <a:cubicBezTo>
                  <a:pt x="479639" y="160241"/>
                  <a:pt x="479639" y="160414"/>
                  <a:pt x="479581" y="160472"/>
                </a:cubicBezTo>
                <a:lnTo>
                  <a:pt x="479812" y="160472"/>
                </a:lnTo>
                <a:cubicBezTo>
                  <a:pt x="479407" y="161281"/>
                  <a:pt x="478713" y="162726"/>
                  <a:pt x="478713" y="162726"/>
                </a:cubicBezTo>
                <a:cubicBezTo>
                  <a:pt x="474834" y="170989"/>
                  <a:pt x="471245" y="178848"/>
                  <a:pt x="469682" y="187227"/>
                </a:cubicBezTo>
                <a:lnTo>
                  <a:pt x="474776" y="242470"/>
                </a:lnTo>
                <a:lnTo>
                  <a:pt x="494284" y="242470"/>
                </a:lnTo>
                <a:lnTo>
                  <a:pt x="510840" y="160183"/>
                </a:lnTo>
                <a:lnTo>
                  <a:pt x="527338" y="160183"/>
                </a:lnTo>
                <a:cubicBezTo>
                  <a:pt x="552345" y="160183"/>
                  <a:pt x="572663" y="180466"/>
                  <a:pt x="572779" y="205430"/>
                </a:cubicBezTo>
                <a:lnTo>
                  <a:pt x="572779" y="337413"/>
                </a:lnTo>
                <a:cubicBezTo>
                  <a:pt x="572779" y="362434"/>
                  <a:pt x="552519" y="382717"/>
                  <a:pt x="527396" y="382717"/>
                </a:cubicBezTo>
                <a:lnTo>
                  <a:pt x="521607" y="382717"/>
                </a:lnTo>
                <a:lnTo>
                  <a:pt x="521607" y="574624"/>
                </a:lnTo>
                <a:cubicBezTo>
                  <a:pt x="521607" y="592249"/>
                  <a:pt x="507251" y="606580"/>
                  <a:pt x="489595" y="606580"/>
                </a:cubicBezTo>
                <a:cubicBezTo>
                  <a:pt x="473155" y="606580"/>
                  <a:pt x="459552" y="594098"/>
                  <a:pt x="457815" y="578149"/>
                </a:cubicBezTo>
                <a:cubicBezTo>
                  <a:pt x="456021" y="594214"/>
                  <a:pt x="442417" y="606580"/>
                  <a:pt x="425978" y="606580"/>
                </a:cubicBezTo>
                <a:cubicBezTo>
                  <a:pt x="408322" y="606580"/>
                  <a:pt x="393966" y="592249"/>
                  <a:pt x="393966" y="574624"/>
                </a:cubicBezTo>
                <a:lnTo>
                  <a:pt x="393966" y="392541"/>
                </a:lnTo>
                <a:cubicBezTo>
                  <a:pt x="411506" y="380521"/>
                  <a:pt x="422967" y="360354"/>
                  <a:pt x="422967" y="337528"/>
                </a:cubicBezTo>
                <a:lnTo>
                  <a:pt x="422967" y="242528"/>
                </a:lnTo>
                <a:lnTo>
                  <a:pt x="440739" y="242528"/>
                </a:lnTo>
                <a:lnTo>
                  <a:pt x="445833" y="186996"/>
                </a:lnTo>
                <a:cubicBezTo>
                  <a:pt x="445659" y="186013"/>
                  <a:pt x="445428" y="184973"/>
                  <a:pt x="445196" y="183991"/>
                </a:cubicBezTo>
                <a:cubicBezTo>
                  <a:pt x="443459" y="176768"/>
                  <a:pt x="440276" y="169891"/>
                  <a:pt x="436860" y="162726"/>
                </a:cubicBezTo>
                <a:cubicBezTo>
                  <a:pt x="436860" y="162726"/>
                  <a:pt x="436166" y="161281"/>
                  <a:pt x="435818" y="160472"/>
                </a:cubicBezTo>
                <a:lnTo>
                  <a:pt x="435876" y="160472"/>
                </a:lnTo>
                <a:cubicBezTo>
                  <a:pt x="435818" y="160356"/>
                  <a:pt x="435818" y="160241"/>
                  <a:pt x="435703" y="160183"/>
                </a:cubicBezTo>
                <a:close/>
                <a:moveTo>
                  <a:pt x="264349" y="160183"/>
                </a:moveTo>
                <a:lnTo>
                  <a:pt x="308327" y="160183"/>
                </a:lnTo>
                <a:cubicBezTo>
                  <a:pt x="308269" y="160241"/>
                  <a:pt x="308269" y="160414"/>
                  <a:pt x="308154" y="160472"/>
                </a:cubicBezTo>
                <a:lnTo>
                  <a:pt x="308385" y="160472"/>
                </a:lnTo>
                <a:cubicBezTo>
                  <a:pt x="308038" y="161281"/>
                  <a:pt x="307344" y="162726"/>
                  <a:pt x="307344" y="162726"/>
                </a:cubicBezTo>
                <a:cubicBezTo>
                  <a:pt x="303467" y="170989"/>
                  <a:pt x="299821" y="178848"/>
                  <a:pt x="298316" y="187227"/>
                </a:cubicBezTo>
                <a:lnTo>
                  <a:pt x="303409" y="242470"/>
                </a:lnTo>
                <a:lnTo>
                  <a:pt x="322910" y="242470"/>
                </a:lnTo>
                <a:lnTo>
                  <a:pt x="339401" y="160183"/>
                </a:lnTo>
                <a:lnTo>
                  <a:pt x="355951" y="160183"/>
                </a:lnTo>
                <a:cubicBezTo>
                  <a:pt x="380949" y="160183"/>
                  <a:pt x="401202" y="180466"/>
                  <a:pt x="401376" y="205430"/>
                </a:cubicBezTo>
                <a:lnTo>
                  <a:pt x="401376" y="337413"/>
                </a:lnTo>
                <a:cubicBezTo>
                  <a:pt x="401376" y="362434"/>
                  <a:pt x="381065" y="382717"/>
                  <a:pt x="356009" y="382717"/>
                </a:cubicBezTo>
                <a:lnTo>
                  <a:pt x="350222" y="382717"/>
                </a:lnTo>
                <a:lnTo>
                  <a:pt x="350222" y="574624"/>
                </a:lnTo>
                <a:cubicBezTo>
                  <a:pt x="350222" y="592249"/>
                  <a:pt x="335872" y="606580"/>
                  <a:pt x="318222" y="606580"/>
                </a:cubicBezTo>
                <a:cubicBezTo>
                  <a:pt x="301788" y="606580"/>
                  <a:pt x="288190" y="594098"/>
                  <a:pt x="286396" y="578149"/>
                </a:cubicBezTo>
                <a:cubicBezTo>
                  <a:pt x="284660" y="594214"/>
                  <a:pt x="271062" y="606580"/>
                  <a:pt x="254628" y="606580"/>
                </a:cubicBezTo>
                <a:cubicBezTo>
                  <a:pt x="236978" y="606580"/>
                  <a:pt x="222628" y="592249"/>
                  <a:pt x="222628" y="574624"/>
                </a:cubicBezTo>
                <a:lnTo>
                  <a:pt x="222628" y="382833"/>
                </a:lnTo>
                <a:lnTo>
                  <a:pt x="216841" y="382833"/>
                </a:lnTo>
                <a:cubicBezTo>
                  <a:pt x="191727" y="382833"/>
                  <a:pt x="171474" y="362608"/>
                  <a:pt x="171474" y="337528"/>
                </a:cubicBezTo>
                <a:lnTo>
                  <a:pt x="171474" y="205545"/>
                </a:lnTo>
                <a:cubicBezTo>
                  <a:pt x="171474" y="180524"/>
                  <a:pt x="191727" y="160241"/>
                  <a:pt x="216841" y="160241"/>
                </a:cubicBezTo>
                <a:lnTo>
                  <a:pt x="233333" y="160241"/>
                </a:lnTo>
                <a:lnTo>
                  <a:pt x="249825" y="242528"/>
                </a:lnTo>
                <a:lnTo>
                  <a:pt x="269383" y="242528"/>
                </a:lnTo>
                <a:lnTo>
                  <a:pt x="274476" y="186996"/>
                </a:lnTo>
                <a:cubicBezTo>
                  <a:pt x="274302" y="186013"/>
                  <a:pt x="274071" y="184973"/>
                  <a:pt x="273839" y="183991"/>
                </a:cubicBezTo>
                <a:cubicBezTo>
                  <a:pt x="272045" y="176768"/>
                  <a:pt x="268921" y="169891"/>
                  <a:pt x="265506" y="162726"/>
                </a:cubicBezTo>
                <a:cubicBezTo>
                  <a:pt x="265506" y="162726"/>
                  <a:pt x="264812" y="161281"/>
                  <a:pt x="264407" y="160472"/>
                </a:cubicBezTo>
                <a:lnTo>
                  <a:pt x="264523" y="160472"/>
                </a:lnTo>
                <a:cubicBezTo>
                  <a:pt x="264407" y="160356"/>
                  <a:pt x="264407" y="160241"/>
                  <a:pt x="264349" y="160183"/>
                </a:cubicBezTo>
                <a:close/>
                <a:moveTo>
                  <a:pt x="92987" y="160183"/>
                </a:moveTo>
                <a:lnTo>
                  <a:pt x="136964" y="160183"/>
                </a:lnTo>
                <a:cubicBezTo>
                  <a:pt x="136848" y="160241"/>
                  <a:pt x="136848" y="160414"/>
                  <a:pt x="136791" y="160472"/>
                </a:cubicBezTo>
                <a:lnTo>
                  <a:pt x="137022" y="160472"/>
                </a:lnTo>
                <a:cubicBezTo>
                  <a:pt x="136617" y="161281"/>
                  <a:pt x="135923" y="162726"/>
                  <a:pt x="135923" y="162726"/>
                </a:cubicBezTo>
                <a:cubicBezTo>
                  <a:pt x="132104" y="170989"/>
                  <a:pt x="128458" y="178848"/>
                  <a:pt x="126896" y="187227"/>
                </a:cubicBezTo>
                <a:lnTo>
                  <a:pt x="131988" y="242470"/>
                </a:lnTo>
                <a:lnTo>
                  <a:pt x="149752" y="242470"/>
                </a:lnTo>
                <a:lnTo>
                  <a:pt x="149752" y="337471"/>
                </a:lnTo>
                <a:cubicBezTo>
                  <a:pt x="149752" y="360296"/>
                  <a:pt x="161267" y="380406"/>
                  <a:pt x="178742" y="392483"/>
                </a:cubicBezTo>
                <a:lnTo>
                  <a:pt x="178742" y="574624"/>
                </a:lnTo>
                <a:cubicBezTo>
                  <a:pt x="178742" y="592249"/>
                  <a:pt x="164392" y="606580"/>
                  <a:pt x="146743" y="606580"/>
                </a:cubicBezTo>
                <a:cubicBezTo>
                  <a:pt x="130310" y="606580"/>
                  <a:pt x="116712" y="594098"/>
                  <a:pt x="114976" y="578149"/>
                </a:cubicBezTo>
                <a:cubicBezTo>
                  <a:pt x="113182" y="594214"/>
                  <a:pt x="99584" y="606580"/>
                  <a:pt x="83151" y="606580"/>
                </a:cubicBezTo>
                <a:cubicBezTo>
                  <a:pt x="65502" y="606580"/>
                  <a:pt x="51152" y="592249"/>
                  <a:pt x="51152" y="574624"/>
                </a:cubicBezTo>
                <a:lnTo>
                  <a:pt x="51152" y="382833"/>
                </a:lnTo>
                <a:lnTo>
                  <a:pt x="45365" y="382833"/>
                </a:lnTo>
                <a:cubicBezTo>
                  <a:pt x="20310" y="382833"/>
                  <a:pt x="0" y="362608"/>
                  <a:pt x="0" y="337528"/>
                </a:cubicBezTo>
                <a:lnTo>
                  <a:pt x="0" y="205545"/>
                </a:lnTo>
                <a:cubicBezTo>
                  <a:pt x="0" y="180524"/>
                  <a:pt x="20310" y="160241"/>
                  <a:pt x="45365" y="160241"/>
                </a:cubicBezTo>
                <a:lnTo>
                  <a:pt x="61972" y="160241"/>
                </a:lnTo>
                <a:lnTo>
                  <a:pt x="78464" y="242528"/>
                </a:lnTo>
                <a:lnTo>
                  <a:pt x="97964" y="242528"/>
                </a:lnTo>
                <a:lnTo>
                  <a:pt x="103056" y="186996"/>
                </a:lnTo>
                <a:cubicBezTo>
                  <a:pt x="102940" y="186013"/>
                  <a:pt x="102709" y="184973"/>
                  <a:pt x="102477" y="183991"/>
                </a:cubicBezTo>
                <a:cubicBezTo>
                  <a:pt x="100683" y="176768"/>
                  <a:pt x="97501" y="169891"/>
                  <a:pt x="94145" y="162726"/>
                </a:cubicBezTo>
                <a:cubicBezTo>
                  <a:pt x="94145" y="162726"/>
                  <a:pt x="93450" y="161281"/>
                  <a:pt x="93045" y="160472"/>
                </a:cubicBezTo>
                <a:lnTo>
                  <a:pt x="93103" y="160472"/>
                </a:lnTo>
                <a:cubicBezTo>
                  <a:pt x="93045" y="160356"/>
                  <a:pt x="93045" y="160241"/>
                  <a:pt x="92987" y="160183"/>
                </a:cubicBezTo>
                <a:close/>
                <a:moveTo>
                  <a:pt x="457411" y="751"/>
                </a:moveTo>
                <a:lnTo>
                  <a:pt x="458047" y="751"/>
                </a:lnTo>
                <a:cubicBezTo>
                  <a:pt x="488012" y="751"/>
                  <a:pt x="514158" y="20971"/>
                  <a:pt x="521621" y="49915"/>
                </a:cubicBezTo>
                <a:cubicBezTo>
                  <a:pt x="523009" y="55403"/>
                  <a:pt x="523761" y="61007"/>
                  <a:pt x="523761" y="66553"/>
                </a:cubicBezTo>
                <a:cubicBezTo>
                  <a:pt x="523761" y="102718"/>
                  <a:pt x="494317" y="132124"/>
                  <a:pt x="458105" y="132124"/>
                </a:cubicBezTo>
                <a:lnTo>
                  <a:pt x="457469" y="132124"/>
                </a:lnTo>
                <a:cubicBezTo>
                  <a:pt x="427504" y="132124"/>
                  <a:pt x="401358" y="111904"/>
                  <a:pt x="393895" y="82960"/>
                </a:cubicBezTo>
                <a:cubicBezTo>
                  <a:pt x="392507" y="77472"/>
                  <a:pt x="391755" y="71868"/>
                  <a:pt x="391755" y="66322"/>
                </a:cubicBezTo>
                <a:cubicBezTo>
                  <a:pt x="391755" y="30157"/>
                  <a:pt x="421199" y="751"/>
                  <a:pt x="457411" y="751"/>
                </a:cubicBezTo>
                <a:close/>
                <a:moveTo>
                  <a:pt x="285868" y="751"/>
                </a:moveTo>
                <a:lnTo>
                  <a:pt x="286621" y="751"/>
                </a:lnTo>
                <a:cubicBezTo>
                  <a:pt x="316601" y="751"/>
                  <a:pt x="342761" y="20971"/>
                  <a:pt x="350227" y="49915"/>
                </a:cubicBezTo>
                <a:cubicBezTo>
                  <a:pt x="351674" y="55403"/>
                  <a:pt x="352369" y="61007"/>
                  <a:pt x="352369" y="66553"/>
                </a:cubicBezTo>
                <a:cubicBezTo>
                  <a:pt x="352369" y="102718"/>
                  <a:pt x="322909" y="132124"/>
                  <a:pt x="286736" y="132124"/>
                </a:cubicBezTo>
                <a:lnTo>
                  <a:pt x="286100" y="132124"/>
                </a:lnTo>
                <a:cubicBezTo>
                  <a:pt x="256119" y="132124"/>
                  <a:pt x="229959" y="111846"/>
                  <a:pt x="222493" y="82845"/>
                </a:cubicBezTo>
                <a:cubicBezTo>
                  <a:pt x="221046" y="77414"/>
                  <a:pt x="220351" y="71810"/>
                  <a:pt x="220351" y="66264"/>
                </a:cubicBezTo>
                <a:cubicBezTo>
                  <a:pt x="220351" y="30157"/>
                  <a:pt x="249753" y="751"/>
                  <a:pt x="285868" y="751"/>
                </a:cubicBezTo>
                <a:close/>
                <a:moveTo>
                  <a:pt x="114639" y="751"/>
                </a:moveTo>
                <a:lnTo>
                  <a:pt x="115275" y="751"/>
                </a:lnTo>
                <a:cubicBezTo>
                  <a:pt x="145256" y="751"/>
                  <a:pt x="171416" y="20971"/>
                  <a:pt x="178882" y="49915"/>
                </a:cubicBezTo>
                <a:cubicBezTo>
                  <a:pt x="180329" y="55403"/>
                  <a:pt x="181024" y="61007"/>
                  <a:pt x="181024" y="66553"/>
                </a:cubicBezTo>
                <a:cubicBezTo>
                  <a:pt x="181024" y="102718"/>
                  <a:pt x="151564" y="132124"/>
                  <a:pt x="115333" y="132124"/>
                </a:cubicBezTo>
                <a:lnTo>
                  <a:pt x="114754" y="132124"/>
                </a:lnTo>
                <a:cubicBezTo>
                  <a:pt x="84774" y="132124"/>
                  <a:pt x="58614" y="111904"/>
                  <a:pt x="51148" y="82960"/>
                </a:cubicBezTo>
                <a:cubicBezTo>
                  <a:pt x="49701" y="77472"/>
                  <a:pt x="49006" y="71868"/>
                  <a:pt x="49006" y="66322"/>
                </a:cubicBezTo>
                <a:cubicBezTo>
                  <a:pt x="49006" y="30157"/>
                  <a:pt x="78466" y="751"/>
                  <a:pt x="114639" y="751"/>
                </a:cubicBezTo>
                <a:close/>
                <a:moveTo>
                  <a:pt x="457410" y="423"/>
                </a:moveTo>
                <a:cubicBezTo>
                  <a:pt x="420880" y="423"/>
                  <a:pt x="391355" y="29894"/>
                  <a:pt x="391355" y="66356"/>
                </a:cubicBezTo>
                <a:cubicBezTo>
                  <a:pt x="391355" y="72135"/>
                  <a:pt x="392108" y="77740"/>
                  <a:pt x="393497" y="83056"/>
                </a:cubicBezTo>
                <a:cubicBezTo>
                  <a:pt x="400849" y="111487"/>
                  <a:pt x="426669" y="132521"/>
                  <a:pt x="457468" y="132521"/>
                </a:cubicBezTo>
                <a:lnTo>
                  <a:pt x="457815" y="132521"/>
                </a:lnTo>
                <a:lnTo>
                  <a:pt x="458104" y="132521"/>
                </a:lnTo>
                <a:cubicBezTo>
                  <a:pt x="494634" y="132521"/>
                  <a:pt x="524159" y="103050"/>
                  <a:pt x="524159" y="66587"/>
                </a:cubicBezTo>
                <a:cubicBezTo>
                  <a:pt x="524159" y="60809"/>
                  <a:pt x="523406" y="55204"/>
                  <a:pt x="522017" y="49887"/>
                </a:cubicBezTo>
                <a:cubicBezTo>
                  <a:pt x="514665" y="21457"/>
                  <a:pt x="488845" y="423"/>
                  <a:pt x="458046" y="423"/>
                </a:cubicBezTo>
                <a:lnTo>
                  <a:pt x="457699" y="423"/>
                </a:lnTo>
                <a:close/>
                <a:moveTo>
                  <a:pt x="114646" y="423"/>
                </a:moveTo>
                <a:cubicBezTo>
                  <a:pt x="78190" y="423"/>
                  <a:pt x="48620" y="29894"/>
                  <a:pt x="48620" y="66356"/>
                </a:cubicBezTo>
                <a:cubicBezTo>
                  <a:pt x="48620" y="72135"/>
                  <a:pt x="49372" y="77740"/>
                  <a:pt x="50761" y="83056"/>
                </a:cubicBezTo>
                <a:cubicBezTo>
                  <a:pt x="58110" y="111487"/>
                  <a:pt x="83977" y="132521"/>
                  <a:pt x="114762" y="132521"/>
                </a:cubicBezTo>
                <a:lnTo>
                  <a:pt x="115051" y="132521"/>
                </a:lnTo>
                <a:lnTo>
                  <a:pt x="115340" y="132521"/>
                </a:lnTo>
                <a:cubicBezTo>
                  <a:pt x="151854" y="132521"/>
                  <a:pt x="181424" y="103050"/>
                  <a:pt x="181424" y="66587"/>
                </a:cubicBezTo>
                <a:cubicBezTo>
                  <a:pt x="181424" y="60809"/>
                  <a:pt x="180614" y="55204"/>
                  <a:pt x="179225" y="49887"/>
                </a:cubicBezTo>
                <a:cubicBezTo>
                  <a:pt x="171934" y="21457"/>
                  <a:pt x="146067" y="423"/>
                  <a:pt x="115282" y="423"/>
                </a:cubicBezTo>
                <a:lnTo>
                  <a:pt x="114993" y="423"/>
                </a:lnTo>
                <a:close/>
                <a:moveTo>
                  <a:pt x="286036" y="397"/>
                </a:moveTo>
                <a:cubicBezTo>
                  <a:pt x="249522" y="282"/>
                  <a:pt x="219952" y="29874"/>
                  <a:pt x="219952" y="66286"/>
                </a:cubicBezTo>
                <a:cubicBezTo>
                  <a:pt x="219952" y="72066"/>
                  <a:pt x="220762" y="77672"/>
                  <a:pt x="222151" y="82990"/>
                </a:cubicBezTo>
                <a:cubicBezTo>
                  <a:pt x="229442" y="111484"/>
                  <a:pt x="255309" y="132522"/>
                  <a:pt x="286094" y="132522"/>
                </a:cubicBezTo>
                <a:lnTo>
                  <a:pt x="286383" y="132522"/>
                </a:lnTo>
                <a:lnTo>
                  <a:pt x="286730" y="132522"/>
                </a:lnTo>
                <a:cubicBezTo>
                  <a:pt x="323186" y="132522"/>
                  <a:pt x="352756" y="103045"/>
                  <a:pt x="352756" y="66575"/>
                </a:cubicBezTo>
                <a:cubicBezTo>
                  <a:pt x="352756" y="60796"/>
                  <a:pt x="352004" y="55189"/>
                  <a:pt x="350615" y="49872"/>
                </a:cubicBezTo>
                <a:cubicBezTo>
                  <a:pt x="343266" y="21436"/>
                  <a:pt x="317399" y="397"/>
                  <a:pt x="286614" y="397"/>
                </a:cubicBezTo>
                <a:lnTo>
                  <a:pt x="286325" y="397"/>
                </a:lnTo>
                <a:close/>
                <a:moveTo>
                  <a:pt x="457411" y="0"/>
                </a:moveTo>
                <a:lnTo>
                  <a:pt x="458047" y="0"/>
                </a:lnTo>
                <a:cubicBezTo>
                  <a:pt x="488359" y="0"/>
                  <a:pt x="514795" y="20451"/>
                  <a:pt x="522315" y="49741"/>
                </a:cubicBezTo>
                <a:cubicBezTo>
                  <a:pt x="523761" y="55230"/>
                  <a:pt x="524513" y="60891"/>
                  <a:pt x="524513" y="66553"/>
                </a:cubicBezTo>
                <a:cubicBezTo>
                  <a:pt x="524513" y="103122"/>
                  <a:pt x="494722" y="132875"/>
                  <a:pt x="458105" y="132875"/>
                </a:cubicBezTo>
                <a:lnTo>
                  <a:pt x="457469" y="132875"/>
                </a:lnTo>
                <a:cubicBezTo>
                  <a:pt x="427157" y="132875"/>
                  <a:pt x="400721" y="112424"/>
                  <a:pt x="393201" y="83133"/>
                </a:cubicBezTo>
                <a:cubicBezTo>
                  <a:pt x="391755" y="77645"/>
                  <a:pt x="391003" y="71983"/>
                  <a:pt x="391003" y="66322"/>
                </a:cubicBezTo>
                <a:cubicBezTo>
                  <a:pt x="391003" y="29752"/>
                  <a:pt x="420794" y="0"/>
                  <a:pt x="457411" y="0"/>
                </a:cubicBezTo>
                <a:close/>
                <a:moveTo>
                  <a:pt x="285868" y="0"/>
                </a:moveTo>
                <a:lnTo>
                  <a:pt x="286621" y="0"/>
                </a:lnTo>
                <a:cubicBezTo>
                  <a:pt x="316948" y="0"/>
                  <a:pt x="343456" y="20451"/>
                  <a:pt x="350980" y="49741"/>
                </a:cubicBezTo>
                <a:cubicBezTo>
                  <a:pt x="352427" y="55287"/>
                  <a:pt x="353179" y="60891"/>
                  <a:pt x="353179" y="66553"/>
                </a:cubicBezTo>
                <a:cubicBezTo>
                  <a:pt x="353179" y="103122"/>
                  <a:pt x="323372" y="132875"/>
                  <a:pt x="286736" y="132875"/>
                </a:cubicBezTo>
                <a:lnTo>
                  <a:pt x="286100" y="132875"/>
                </a:lnTo>
                <a:cubicBezTo>
                  <a:pt x="255772" y="132875"/>
                  <a:pt x="229322" y="112366"/>
                  <a:pt x="221740" y="83076"/>
                </a:cubicBezTo>
                <a:cubicBezTo>
                  <a:pt x="220294" y="77530"/>
                  <a:pt x="219599" y="71868"/>
                  <a:pt x="219599" y="66264"/>
                </a:cubicBezTo>
                <a:cubicBezTo>
                  <a:pt x="219599" y="29695"/>
                  <a:pt x="249348" y="0"/>
                  <a:pt x="285868" y="0"/>
                </a:cubicBezTo>
                <a:close/>
                <a:moveTo>
                  <a:pt x="114639" y="0"/>
                </a:moveTo>
                <a:lnTo>
                  <a:pt x="115275" y="0"/>
                </a:lnTo>
                <a:cubicBezTo>
                  <a:pt x="145603" y="0"/>
                  <a:pt x="172053" y="20451"/>
                  <a:pt x="179635" y="49741"/>
                </a:cubicBezTo>
                <a:cubicBezTo>
                  <a:pt x="181081" y="55230"/>
                  <a:pt x="181776" y="60891"/>
                  <a:pt x="181776" y="66553"/>
                </a:cubicBezTo>
                <a:cubicBezTo>
                  <a:pt x="181776" y="103122"/>
                  <a:pt x="151969" y="132875"/>
                  <a:pt x="115333" y="132875"/>
                </a:cubicBezTo>
                <a:lnTo>
                  <a:pt x="114754" y="132875"/>
                </a:lnTo>
                <a:cubicBezTo>
                  <a:pt x="84427" y="132875"/>
                  <a:pt x="57919" y="112424"/>
                  <a:pt x="50395" y="83133"/>
                </a:cubicBezTo>
                <a:cubicBezTo>
                  <a:pt x="48948" y="77645"/>
                  <a:pt x="48196" y="71983"/>
                  <a:pt x="48196" y="66322"/>
                </a:cubicBezTo>
                <a:cubicBezTo>
                  <a:pt x="48196" y="29752"/>
                  <a:pt x="78003" y="0"/>
                  <a:pt x="1146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9" name="target_126420">
            <a:extLst>
              <a:ext uri="{FF2B5EF4-FFF2-40B4-BE49-F238E27FC236}">
                <a16:creationId xmlns:a16="http://schemas.microsoft.com/office/drawing/2014/main" id="{C57C2000-E469-4081-8AE5-33DA0D50AC78}"/>
              </a:ext>
            </a:extLst>
          </p:cNvPr>
          <p:cNvSpPr>
            <a:spLocks noChangeAspect="1"/>
          </p:cNvSpPr>
          <p:nvPr/>
        </p:nvSpPr>
        <p:spPr bwMode="auto">
          <a:xfrm>
            <a:off x="1471793" y="3409406"/>
            <a:ext cx="609685" cy="608543"/>
          </a:xfrm>
          <a:custGeom>
            <a:avLst/>
            <a:gdLst>
              <a:gd name="connsiteX0" fmla="*/ 290910 w 605702"/>
              <a:gd name="connsiteY0" fmla="*/ 156336 h 604568"/>
              <a:gd name="connsiteX1" fmla="*/ 335849 w 605702"/>
              <a:gd name="connsiteY1" fmla="*/ 164992 h 604568"/>
              <a:gd name="connsiteX2" fmla="*/ 288310 w 605702"/>
              <a:gd name="connsiteY2" fmla="*/ 212456 h 604568"/>
              <a:gd name="connsiteX3" fmla="*/ 203632 w 605702"/>
              <a:gd name="connsiteY3" fmla="*/ 244717 h 604568"/>
              <a:gd name="connsiteX4" fmla="*/ 203632 w 605702"/>
              <a:gd name="connsiteY4" fmla="*/ 401388 h 604568"/>
              <a:gd name="connsiteX5" fmla="*/ 360547 w 605702"/>
              <a:gd name="connsiteY5" fmla="*/ 401388 h 604568"/>
              <a:gd name="connsiteX6" fmla="*/ 392859 w 605702"/>
              <a:gd name="connsiteY6" fmla="*/ 316749 h 604568"/>
              <a:gd name="connsiteX7" fmla="*/ 440397 w 605702"/>
              <a:gd name="connsiteY7" fmla="*/ 269284 h 604568"/>
              <a:gd name="connsiteX8" fmla="*/ 400287 w 605702"/>
              <a:gd name="connsiteY8" fmla="*/ 441065 h 604568"/>
              <a:gd name="connsiteX9" fmla="*/ 163892 w 605702"/>
              <a:gd name="connsiteY9" fmla="*/ 441065 h 604568"/>
              <a:gd name="connsiteX10" fmla="*/ 163892 w 605702"/>
              <a:gd name="connsiteY10" fmla="*/ 205040 h 604568"/>
              <a:gd name="connsiteX11" fmla="*/ 290910 w 605702"/>
              <a:gd name="connsiteY11" fmla="*/ 156336 h 604568"/>
              <a:gd name="connsiteX12" fmla="*/ 246542 w 605702"/>
              <a:gd name="connsiteY12" fmla="*/ 43775 h 604568"/>
              <a:gd name="connsiteX13" fmla="*/ 422196 w 605702"/>
              <a:gd name="connsiteY13" fmla="*/ 78723 h 604568"/>
              <a:gd name="connsiteX14" fmla="*/ 376794 w 605702"/>
              <a:gd name="connsiteY14" fmla="*/ 124054 h 604568"/>
              <a:gd name="connsiteX15" fmla="*/ 126109 w 605702"/>
              <a:gd name="connsiteY15" fmla="*/ 167345 h 604568"/>
              <a:gd name="connsiteX16" fmla="*/ 126109 w 605702"/>
              <a:gd name="connsiteY16" fmla="*/ 478820 h 604568"/>
              <a:gd name="connsiteX17" fmla="*/ 438073 w 605702"/>
              <a:gd name="connsiteY17" fmla="*/ 478820 h 604568"/>
              <a:gd name="connsiteX18" fmla="*/ 481432 w 605702"/>
              <a:gd name="connsiteY18" fmla="*/ 228527 h 604568"/>
              <a:gd name="connsiteX19" fmla="*/ 526741 w 605702"/>
              <a:gd name="connsiteY19" fmla="*/ 183011 h 604568"/>
              <a:gd name="connsiteX20" fmla="*/ 481432 w 605702"/>
              <a:gd name="connsiteY20" fmla="*/ 522111 h 604568"/>
              <a:gd name="connsiteX21" fmla="*/ 82657 w 605702"/>
              <a:gd name="connsiteY21" fmla="*/ 522111 h 604568"/>
              <a:gd name="connsiteX22" fmla="*/ 82657 w 605702"/>
              <a:gd name="connsiteY22" fmla="*/ 123961 h 604568"/>
              <a:gd name="connsiteX23" fmla="*/ 246542 w 605702"/>
              <a:gd name="connsiteY23" fmla="*/ 43775 h 604568"/>
              <a:gd name="connsiteX24" fmla="*/ 536061 w 605702"/>
              <a:gd name="connsiteY24" fmla="*/ 0 h 604568"/>
              <a:gd name="connsiteX25" fmla="*/ 544232 w 605702"/>
              <a:gd name="connsiteY25" fmla="*/ 61368 h 604568"/>
              <a:gd name="connsiteX26" fmla="*/ 605702 w 605702"/>
              <a:gd name="connsiteY26" fmla="*/ 69526 h 604568"/>
              <a:gd name="connsiteX27" fmla="*/ 524361 w 605702"/>
              <a:gd name="connsiteY27" fmla="*/ 150732 h 604568"/>
              <a:gd name="connsiteX28" fmla="*/ 498361 w 605702"/>
              <a:gd name="connsiteY28" fmla="*/ 147302 h 604568"/>
              <a:gd name="connsiteX29" fmla="*/ 337721 w 605702"/>
              <a:gd name="connsiteY29" fmla="*/ 307767 h 604568"/>
              <a:gd name="connsiteX30" fmla="*/ 339764 w 605702"/>
              <a:gd name="connsiteY30" fmla="*/ 323063 h 604568"/>
              <a:gd name="connsiteX31" fmla="*/ 282101 w 605702"/>
              <a:gd name="connsiteY31" fmla="*/ 380630 h 604568"/>
              <a:gd name="connsiteX32" fmla="*/ 224437 w 605702"/>
              <a:gd name="connsiteY32" fmla="*/ 323063 h 604568"/>
              <a:gd name="connsiteX33" fmla="*/ 282101 w 605702"/>
              <a:gd name="connsiteY33" fmla="*/ 265495 h 604568"/>
              <a:gd name="connsiteX34" fmla="*/ 297422 w 605702"/>
              <a:gd name="connsiteY34" fmla="*/ 267535 h 604568"/>
              <a:gd name="connsiteX35" fmla="*/ 458155 w 605702"/>
              <a:gd name="connsiteY35" fmla="*/ 107162 h 604568"/>
              <a:gd name="connsiteX36" fmla="*/ 454719 w 605702"/>
              <a:gd name="connsiteY36" fmla="*/ 81206 h 604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05702" h="604568">
                <a:moveTo>
                  <a:pt x="290910" y="156336"/>
                </a:moveTo>
                <a:cubicBezTo>
                  <a:pt x="306137" y="157147"/>
                  <a:pt x="321272" y="160032"/>
                  <a:pt x="335849" y="164992"/>
                </a:cubicBezTo>
                <a:lnTo>
                  <a:pt x="288310" y="212456"/>
                </a:lnTo>
                <a:cubicBezTo>
                  <a:pt x="257856" y="210695"/>
                  <a:pt x="226844" y="221449"/>
                  <a:pt x="203632" y="244717"/>
                </a:cubicBezTo>
                <a:cubicBezTo>
                  <a:pt x="160271" y="287918"/>
                  <a:pt x="160271" y="358187"/>
                  <a:pt x="203632" y="401388"/>
                </a:cubicBezTo>
                <a:cubicBezTo>
                  <a:pt x="246900" y="444680"/>
                  <a:pt x="317279" y="444680"/>
                  <a:pt x="360547" y="401388"/>
                </a:cubicBezTo>
                <a:cubicBezTo>
                  <a:pt x="383852" y="378211"/>
                  <a:pt x="394623" y="347156"/>
                  <a:pt x="392859" y="316749"/>
                </a:cubicBezTo>
                <a:lnTo>
                  <a:pt x="440397" y="269284"/>
                </a:lnTo>
                <a:cubicBezTo>
                  <a:pt x="460267" y="327595"/>
                  <a:pt x="446897" y="394620"/>
                  <a:pt x="400287" y="441065"/>
                </a:cubicBezTo>
                <a:cubicBezTo>
                  <a:pt x="335106" y="506236"/>
                  <a:pt x="229073" y="506236"/>
                  <a:pt x="163892" y="441065"/>
                </a:cubicBezTo>
                <a:cubicBezTo>
                  <a:pt x="98619" y="375987"/>
                  <a:pt x="98619" y="270118"/>
                  <a:pt x="163892" y="205040"/>
                </a:cubicBezTo>
                <a:cubicBezTo>
                  <a:pt x="198711" y="170137"/>
                  <a:pt x="245228" y="153902"/>
                  <a:pt x="290910" y="156336"/>
                </a:cubicBezTo>
                <a:close/>
                <a:moveTo>
                  <a:pt x="246542" y="43775"/>
                </a:moveTo>
                <a:cubicBezTo>
                  <a:pt x="306463" y="36243"/>
                  <a:pt x="368345" y="47900"/>
                  <a:pt x="422196" y="78723"/>
                </a:cubicBezTo>
                <a:lnTo>
                  <a:pt x="376794" y="124054"/>
                </a:lnTo>
                <a:cubicBezTo>
                  <a:pt x="294811" y="85305"/>
                  <a:pt x="193980" y="99581"/>
                  <a:pt x="126109" y="167345"/>
                </a:cubicBezTo>
                <a:cubicBezTo>
                  <a:pt x="39948" y="253371"/>
                  <a:pt x="39948" y="392793"/>
                  <a:pt x="126109" y="478820"/>
                </a:cubicBezTo>
                <a:cubicBezTo>
                  <a:pt x="212271" y="564846"/>
                  <a:pt x="351912" y="564846"/>
                  <a:pt x="438073" y="478820"/>
                </a:cubicBezTo>
                <a:cubicBezTo>
                  <a:pt x="505944" y="411055"/>
                  <a:pt x="520428" y="310382"/>
                  <a:pt x="481432" y="228527"/>
                </a:cubicBezTo>
                <a:lnTo>
                  <a:pt x="526741" y="183011"/>
                </a:lnTo>
                <a:cubicBezTo>
                  <a:pt x="588484" y="290544"/>
                  <a:pt x="573350" y="430244"/>
                  <a:pt x="481432" y="522111"/>
                </a:cubicBezTo>
                <a:cubicBezTo>
                  <a:pt x="371316" y="632054"/>
                  <a:pt x="192866" y="632054"/>
                  <a:pt x="82657" y="522111"/>
                </a:cubicBezTo>
                <a:cubicBezTo>
                  <a:pt x="-27552" y="412168"/>
                  <a:pt x="-27552" y="233997"/>
                  <a:pt x="82657" y="123961"/>
                </a:cubicBezTo>
                <a:cubicBezTo>
                  <a:pt x="128662" y="78028"/>
                  <a:pt x="186622" y="51307"/>
                  <a:pt x="246542" y="43775"/>
                </a:cubicBezTo>
                <a:close/>
                <a:moveTo>
                  <a:pt x="536061" y="0"/>
                </a:moveTo>
                <a:lnTo>
                  <a:pt x="544232" y="61368"/>
                </a:lnTo>
                <a:lnTo>
                  <a:pt x="605702" y="69526"/>
                </a:lnTo>
                <a:lnTo>
                  <a:pt x="524361" y="150732"/>
                </a:lnTo>
                <a:lnTo>
                  <a:pt x="498361" y="147302"/>
                </a:lnTo>
                <a:lnTo>
                  <a:pt x="337721" y="307767"/>
                </a:lnTo>
                <a:cubicBezTo>
                  <a:pt x="339021" y="312588"/>
                  <a:pt x="339764" y="317779"/>
                  <a:pt x="339764" y="323063"/>
                </a:cubicBezTo>
                <a:cubicBezTo>
                  <a:pt x="339764" y="354859"/>
                  <a:pt x="313950" y="380630"/>
                  <a:pt x="282101" y="380630"/>
                </a:cubicBezTo>
                <a:cubicBezTo>
                  <a:pt x="250251" y="380630"/>
                  <a:pt x="224437" y="354859"/>
                  <a:pt x="224437" y="323063"/>
                </a:cubicBezTo>
                <a:cubicBezTo>
                  <a:pt x="224437" y="291266"/>
                  <a:pt x="250251" y="265495"/>
                  <a:pt x="282101" y="265495"/>
                </a:cubicBezTo>
                <a:cubicBezTo>
                  <a:pt x="287393" y="265495"/>
                  <a:pt x="292500" y="266237"/>
                  <a:pt x="297422" y="267535"/>
                </a:cubicBezTo>
                <a:lnTo>
                  <a:pt x="458155" y="107162"/>
                </a:lnTo>
                <a:lnTo>
                  <a:pt x="454719" y="8120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0" name="hand-shake_1342">
            <a:extLst>
              <a:ext uri="{FF2B5EF4-FFF2-40B4-BE49-F238E27FC236}">
                <a16:creationId xmlns:a16="http://schemas.microsoft.com/office/drawing/2014/main" id="{660B6EF2-3DBB-4EFC-B824-9EE7603FD288}"/>
              </a:ext>
            </a:extLst>
          </p:cNvPr>
          <p:cNvSpPr>
            <a:spLocks noChangeAspect="1"/>
          </p:cNvSpPr>
          <p:nvPr/>
        </p:nvSpPr>
        <p:spPr bwMode="auto">
          <a:xfrm>
            <a:off x="5174105" y="3554197"/>
            <a:ext cx="609685" cy="451048"/>
          </a:xfrm>
          <a:custGeom>
            <a:avLst/>
            <a:gdLst>
              <a:gd name="T0" fmla="*/ 278945 h 440259"/>
              <a:gd name="T1" fmla="*/ 278945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88862 h 440259"/>
              <a:gd name="T31" fmla="*/ 88862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6608" h="4896">
                <a:moveTo>
                  <a:pt x="6608" y="638"/>
                </a:moveTo>
                <a:lnTo>
                  <a:pt x="6608" y="2638"/>
                </a:lnTo>
                <a:cubicBezTo>
                  <a:pt x="6608" y="2638"/>
                  <a:pt x="6180" y="2723"/>
                  <a:pt x="6092" y="2734"/>
                </a:cubicBezTo>
                <a:cubicBezTo>
                  <a:pt x="6004" y="2745"/>
                  <a:pt x="5728" y="2834"/>
                  <a:pt x="5528" y="2642"/>
                </a:cubicBezTo>
                <a:cubicBezTo>
                  <a:pt x="5219" y="2346"/>
                  <a:pt x="4122" y="1254"/>
                  <a:pt x="4122" y="1254"/>
                </a:cubicBezTo>
                <a:cubicBezTo>
                  <a:pt x="4122" y="1254"/>
                  <a:pt x="3932" y="1069"/>
                  <a:pt x="3629" y="1229"/>
                </a:cubicBezTo>
                <a:cubicBezTo>
                  <a:pt x="3350" y="1376"/>
                  <a:pt x="2936" y="1592"/>
                  <a:pt x="2764" y="1675"/>
                </a:cubicBezTo>
                <a:cubicBezTo>
                  <a:pt x="2437" y="1849"/>
                  <a:pt x="2167" y="1574"/>
                  <a:pt x="2167" y="1364"/>
                </a:cubicBezTo>
                <a:cubicBezTo>
                  <a:pt x="2167" y="1201"/>
                  <a:pt x="2269" y="1090"/>
                  <a:pt x="2414" y="1009"/>
                </a:cubicBezTo>
                <a:cubicBezTo>
                  <a:pt x="2808" y="770"/>
                  <a:pt x="3637" y="305"/>
                  <a:pt x="3983" y="121"/>
                </a:cubicBezTo>
                <a:cubicBezTo>
                  <a:pt x="4193" y="9"/>
                  <a:pt x="4344" y="0"/>
                  <a:pt x="4633" y="243"/>
                </a:cubicBezTo>
                <a:cubicBezTo>
                  <a:pt x="4988" y="541"/>
                  <a:pt x="5304" y="814"/>
                  <a:pt x="5304" y="814"/>
                </a:cubicBezTo>
                <a:cubicBezTo>
                  <a:pt x="5304" y="814"/>
                  <a:pt x="5407" y="900"/>
                  <a:pt x="5571" y="865"/>
                </a:cubicBezTo>
                <a:cubicBezTo>
                  <a:pt x="5975" y="780"/>
                  <a:pt x="6608" y="638"/>
                  <a:pt x="6608" y="638"/>
                </a:cubicBezTo>
                <a:close/>
                <a:moveTo>
                  <a:pt x="2241" y="4027"/>
                </a:moveTo>
                <a:cubicBezTo>
                  <a:pt x="2294" y="3891"/>
                  <a:pt x="2277" y="3738"/>
                  <a:pt x="2175" y="3633"/>
                </a:cubicBezTo>
                <a:cubicBezTo>
                  <a:pt x="2083" y="3540"/>
                  <a:pt x="1950" y="3515"/>
                  <a:pt x="1822" y="3544"/>
                </a:cubicBezTo>
                <a:cubicBezTo>
                  <a:pt x="1858" y="3418"/>
                  <a:pt x="1838" y="3283"/>
                  <a:pt x="1746" y="3188"/>
                </a:cubicBezTo>
                <a:cubicBezTo>
                  <a:pt x="1654" y="3095"/>
                  <a:pt x="1521" y="3070"/>
                  <a:pt x="1394" y="3099"/>
                </a:cubicBezTo>
                <a:cubicBezTo>
                  <a:pt x="1429" y="2973"/>
                  <a:pt x="1409" y="2838"/>
                  <a:pt x="1317" y="2744"/>
                </a:cubicBezTo>
                <a:cubicBezTo>
                  <a:pt x="1173" y="2596"/>
                  <a:pt x="924" y="2602"/>
                  <a:pt x="760" y="2758"/>
                </a:cubicBezTo>
                <a:cubicBezTo>
                  <a:pt x="597" y="2915"/>
                  <a:pt x="492" y="3198"/>
                  <a:pt x="638" y="3365"/>
                </a:cubicBezTo>
                <a:cubicBezTo>
                  <a:pt x="783" y="3531"/>
                  <a:pt x="950" y="3430"/>
                  <a:pt x="1077" y="3401"/>
                </a:cubicBezTo>
                <a:cubicBezTo>
                  <a:pt x="1042" y="3527"/>
                  <a:pt x="936" y="3645"/>
                  <a:pt x="1066" y="3810"/>
                </a:cubicBezTo>
                <a:cubicBezTo>
                  <a:pt x="1197" y="3975"/>
                  <a:pt x="1378" y="3875"/>
                  <a:pt x="1506" y="3846"/>
                </a:cubicBezTo>
                <a:cubicBezTo>
                  <a:pt x="1470" y="3972"/>
                  <a:pt x="1369" y="4101"/>
                  <a:pt x="1494" y="4254"/>
                </a:cubicBezTo>
                <a:cubicBezTo>
                  <a:pt x="1621" y="4408"/>
                  <a:pt x="1829" y="4326"/>
                  <a:pt x="1966" y="4283"/>
                </a:cubicBezTo>
                <a:cubicBezTo>
                  <a:pt x="1913" y="4419"/>
                  <a:pt x="1799" y="4566"/>
                  <a:pt x="1945" y="4730"/>
                </a:cubicBezTo>
                <a:cubicBezTo>
                  <a:pt x="2090" y="4896"/>
                  <a:pt x="2426" y="4819"/>
                  <a:pt x="2590" y="4663"/>
                </a:cubicBezTo>
                <a:cubicBezTo>
                  <a:pt x="2753" y="4506"/>
                  <a:pt x="2769" y="4258"/>
                  <a:pt x="2625" y="4110"/>
                </a:cubicBezTo>
                <a:cubicBezTo>
                  <a:pt x="2526" y="4008"/>
                  <a:pt x="2378" y="3985"/>
                  <a:pt x="2241" y="4027"/>
                </a:cubicBezTo>
                <a:close/>
                <a:moveTo>
                  <a:pt x="5233" y="2987"/>
                </a:moveTo>
                <a:cubicBezTo>
                  <a:pt x="4047" y="1802"/>
                  <a:pt x="4605" y="2359"/>
                  <a:pt x="3967" y="1720"/>
                </a:cubicBezTo>
                <a:cubicBezTo>
                  <a:pt x="3967" y="1720"/>
                  <a:pt x="3775" y="1529"/>
                  <a:pt x="3523" y="1640"/>
                </a:cubicBezTo>
                <a:cubicBezTo>
                  <a:pt x="3346" y="1718"/>
                  <a:pt x="3117" y="1824"/>
                  <a:pt x="2945" y="1905"/>
                </a:cubicBezTo>
                <a:cubicBezTo>
                  <a:pt x="2757" y="2004"/>
                  <a:pt x="2621" y="2034"/>
                  <a:pt x="2557" y="2034"/>
                </a:cubicBezTo>
                <a:cubicBezTo>
                  <a:pt x="2192" y="2031"/>
                  <a:pt x="1896" y="1738"/>
                  <a:pt x="1896" y="1373"/>
                </a:cubicBezTo>
                <a:cubicBezTo>
                  <a:pt x="1896" y="1137"/>
                  <a:pt x="2022" y="931"/>
                  <a:pt x="2209" y="814"/>
                </a:cubicBezTo>
                <a:cubicBezTo>
                  <a:pt x="2472" y="632"/>
                  <a:pt x="3078" y="310"/>
                  <a:pt x="3078" y="310"/>
                </a:cubicBezTo>
                <a:cubicBezTo>
                  <a:pt x="3078" y="310"/>
                  <a:pt x="2894" y="76"/>
                  <a:pt x="2489" y="76"/>
                </a:cubicBezTo>
                <a:cubicBezTo>
                  <a:pt x="2085" y="76"/>
                  <a:pt x="1240" y="629"/>
                  <a:pt x="1240" y="629"/>
                </a:cubicBezTo>
                <a:cubicBezTo>
                  <a:pt x="1240" y="629"/>
                  <a:pt x="1000" y="783"/>
                  <a:pt x="659" y="644"/>
                </a:cubicBezTo>
                <a:lnTo>
                  <a:pt x="0" y="415"/>
                </a:lnTo>
                <a:lnTo>
                  <a:pt x="0" y="2704"/>
                </a:lnTo>
                <a:cubicBezTo>
                  <a:pt x="0" y="2704"/>
                  <a:pt x="188" y="2758"/>
                  <a:pt x="357" y="2827"/>
                </a:cubicBezTo>
                <a:cubicBezTo>
                  <a:pt x="395" y="2719"/>
                  <a:pt x="457" y="2618"/>
                  <a:pt x="542" y="2535"/>
                </a:cubicBezTo>
                <a:cubicBezTo>
                  <a:pt x="822" y="2268"/>
                  <a:pt x="1287" y="2265"/>
                  <a:pt x="1542" y="2528"/>
                </a:cubicBezTo>
                <a:cubicBezTo>
                  <a:pt x="1619" y="2608"/>
                  <a:pt x="1673" y="2703"/>
                  <a:pt x="1700" y="2808"/>
                </a:cubicBezTo>
                <a:cubicBezTo>
                  <a:pt x="1803" y="2840"/>
                  <a:pt x="1896" y="2896"/>
                  <a:pt x="1971" y="2973"/>
                </a:cubicBezTo>
                <a:cubicBezTo>
                  <a:pt x="2048" y="3053"/>
                  <a:pt x="2101" y="3148"/>
                  <a:pt x="2129" y="3253"/>
                </a:cubicBezTo>
                <a:cubicBezTo>
                  <a:pt x="2231" y="3285"/>
                  <a:pt x="2324" y="3341"/>
                  <a:pt x="2399" y="3418"/>
                </a:cubicBezTo>
                <a:cubicBezTo>
                  <a:pt x="2484" y="3505"/>
                  <a:pt x="2540" y="3611"/>
                  <a:pt x="2566" y="3725"/>
                </a:cubicBezTo>
                <a:cubicBezTo>
                  <a:pt x="2674" y="3756"/>
                  <a:pt x="2771" y="3814"/>
                  <a:pt x="2849" y="3894"/>
                </a:cubicBezTo>
                <a:cubicBezTo>
                  <a:pt x="3002" y="4051"/>
                  <a:pt x="3056" y="4265"/>
                  <a:pt x="3023" y="4471"/>
                </a:cubicBezTo>
                <a:cubicBezTo>
                  <a:pt x="3024" y="4471"/>
                  <a:pt x="3024" y="4471"/>
                  <a:pt x="3024" y="4472"/>
                </a:cubicBezTo>
                <a:cubicBezTo>
                  <a:pt x="3027" y="4475"/>
                  <a:pt x="3119" y="4578"/>
                  <a:pt x="3177" y="4636"/>
                </a:cubicBezTo>
                <a:cubicBezTo>
                  <a:pt x="3290" y="4749"/>
                  <a:pt x="3475" y="4749"/>
                  <a:pt x="3588" y="4636"/>
                </a:cubicBezTo>
                <a:cubicBezTo>
                  <a:pt x="3700" y="4523"/>
                  <a:pt x="3701" y="4339"/>
                  <a:pt x="3588" y="4225"/>
                </a:cubicBezTo>
                <a:cubicBezTo>
                  <a:pt x="3584" y="4221"/>
                  <a:pt x="3180" y="3799"/>
                  <a:pt x="3213" y="3766"/>
                </a:cubicBezTo>
                <a:cubicBezTo>
                  <a:pt x="3245" y="3734"/>
                  <a:pt x="3759" y="4269"/>
                  <a:pt x="3769" y="4279"/>
                </a:cubicBezTo>
                <a:cubicBezTo>
                  <a:pt x="3882" y="4391"/>
                  <a:pt x="4066" y="4391"/>
                  <a:pt x="4179" y="4279"/>
                </a:cubicBezTo>
                <a:cubicBezTo>
                  <a:pt x="4292" y="4166"/>
                  <a:pt x="4292" y="3981"/>
                  <a:pt x="4179" y="3868"/>
                </a:cubicBezTo>
                <a:cubicBezTo>
                  <a:pt x="4174" y="3863"/>
                  <a:pt x="4151" y="3841"/>
                  <a:pt x="4142" y="3832"/>
                </a:cubicBezTo>
                <a:cubicBezTo>
                  <a:pt x="4142" y="3832"/>
                  <a:pt x="3632" y="3378"/>
                  <a:pt x="3671" y="3339"/>
                </a:cubicBezTo>
                <a:cubicBezTo>
                  <a:pt x="3710" y="3300"/>
                  <a:pt x="4343" y="3891"/>
                  <a:pt x="4345" y="3891"/>
                </a:cubicBezTo>
                <a:cubicBezTo>
                  <a:pt x="4458" y="3993"/>
                  <a:pt x="4634" y="3992"/>
                  <a:pt x="4743" y="3883"/>
                </a:cubicBezTo>
                <a:cubicBezTo>
                  <a:pt x="4850" y="3776"/>
                  <a:pt x="4852" y="3608"/>
                  <a:pt x="4758" y="3494"/>
                </a:cubicBezTo>
                <a:cubicBezTo>
                  <a:pt x="4756" y="3488"/>
                  <a:pt x="4275" y="2986"/>
                  <a:pt x="4312" y="2948"/>
                </a:cubicBezTo>
                <a:cubicBezTo>
                  <a:pt x="4351" y="2910"/>
                  <a:pt x="4826" y="3400"/>
                  <a:pt x="4827" y="3401"/>
                </a:cubicBezTo>
                <a:cubicBezTo>
                  <a:pt x="4940" y="3513"/>
                  <a:pt x="5124" y="3513"/>
                  <a:pt x="5238" y="3401"/>
                </a:cubicBezTo>
                <a:cubicBezTo>
                  <a:pt x="5350" y="3288"/>
                  <a:pt x="5350" y="3103"/>
                  <a:pt x="5238" y="2990"/>
                </a:cubicBezTo>
                <a:cubicBezTo>
                  <a:pt x="5236" y="2989"/>
                  <a:pt x="5234" y="2988"/>
                  <a:pt x="5233" y="298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up-arrow_275200">
            <a:extLst>
              <a:ext uri="{FF2B5EF4-FFF2-40B4-BE49-F238E27FC236}">
                <a16:creationId xmlns:a16="http://schemas.microsoft.com/office/drawing/2014/main" id="{506BE169-BCB2-4E43-8909-97DC602EEC96}"/>
              </a:ext>
            </a:extLst>
          </p:cNvPr>
          <p:cNvSpPr>
            <a:spLocks noChangeAspect="1"/>
          </p:cNvSpPr>
          <p:nvPr/>
        </p:nvSpPr>
        <p:spPr bwMode="auto">
          <a:xfrm>
            <a:off x="8908357" y="3409040"/>
            <a:ext cx="609685" cy="608909"/>
          </a:xfrm>
          <a:custGeom>
            <a:avLst/>
            <a:gdLst>
              <a:gd name="T0" fmla="*/ 6826 w 6849"/>
              <a:gd name="T1" fmla="*/ 6677 h 6851"/>
              <a:gd name="T2" fmla="*/ 3526 w 6849"/>
              <a:gd name="T3" fmla="*/ 77 h 6851"/>
              <a:gd name="T4" fmla="*/ 3323 w 6849"/>
              <a:gd name="T5" fmla="*/ 77 h 6851"/>
              <a:gd name="T6" fmla="*/ 23 w 6849"/>
              <a:gd name="T7" fmla="*/ 6677 h 6851"/>
              <a:gd name="T8" fmla="*/ 49 w 6849"/>
              <a:gd name="T9" fmla="*/ 6812 h 6851"/>
              <a:gd name="T10" fmla="*/ 187 w 6849"/>
              <a:gd name="T11" fmla="*/ 6822 h 6851"/>
              <a:gd name="T12" fmla="*/ 3424 w 6849"/>
              <a:gd name="T13" fmla="*/ 4702 h 6851"/>
              <a:gd name="T14" fmla="*/ 6662 w 6849"/>
              <a:gd name="T15" fmla="*/ 6822 h 6851"/>
              <a:gd name="T16" fmla="*/ 6724 w 6849"/>
              <a:gd name="T17" fmla="*/ 6841 h 6851"/>
              <a:gd name="T18" fmla="*/ 6800 w 6849"/>
              <a:gd name="T19" fmla="*/ 6812 h 6851"/>
              <a:gd name="T20" fmla="*/ 6826 w 6849"/>
              <a:gd name="T21" fmla="*/ 6677 h 68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849" h="6851">
                <a:moveTo>
                  <a:pt x="6826" y="6677"/>
                </a:moveTo>
                <a:lnTo>
                  <a:pt x="3526" y="77"/>
                </a:lnTo>
                <a:cubicBezTo>
                  <a:pt x="3488" y="0"/>
                  <a:pt x="3361" y="0"/>
                  <a:pt x="3323" y="77"/>
                </a:cubicBezTo>
                <a:lnTo>
                  <a:pt x="23" y="6677"/>
                </a:lnTo>
                <a:cubicBezTo>
                  <a:pt x="0" y="6722"/>
                  <a:pt x="11" y="6778"/>
                  <a:pt x="49" y="6812"/>
                </a:cubicBezTo>
                <a:cubicBezTo>
                  <a:pt x="88" y="6847"/>
                  <a:pt x="144" y="6851"/>
                  <a:pt x="187" y="6822"/>
                </a:cubicBezTo>
                <a:lnTo>
                  <a:pt x="3424" y="4702"/>
                </a:lnTo>
                <a:lnTo>
                  <a:pt x="6662" y="6822"/>
                </a:lnTo>
                <a:cubicBezTo>
                  <a:pt x="6681" y="6835"/>
                  <a:pt x="6702" y="6841"/>
                  <a:pt x="6724" y="6841"/>
                </a:cubicBezTo>
                <a:cubicBezTo>
                  <a:pt x="6751" y="6841"/>
                  <a:pt x="6778" y="6831"/>
                  <a:pt x="6800" y="6812"/>
                </a:cubicBezTo>
                <a:cubicBezTo>
                  <a:pt x="6838" y="6778"/>
                  <a:pt x="6849" y="6722"/>
                  <a:pt x="6826" y="66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2" name="stats_150561">
            <a:extLst>
              <a:ext uri="{FF2B5EF4-FFF2-40B4-BE49-F238E27FC236}">
                <a16:creationId xmlns:a16="http://schemas.microsoft.com/office/drawing/2014/main" id="{972BE049-43E8-4E39-AD2F-ED8FC0A77310}"/>
              </a:ext>
            </a:extLst>
          </p:cNvPr>
          <p:cNvSpPr>
            <a:spLocks noChangeAspect="1"/>
          </p:cNvSpPr>
          <p:nvPr/>
        </p:nvSpPr>
        <p:spPr bwMode="auto">
          <a:xfrm>
            <a:off x="6379512" y="3500998"/>
            <a:ext cx="609685" cy="398808"/>
          </a:xfrm>
          <a:custGeom>
            <a:avLst/>
            <a:gdLst>
              <a:gd name="T0" fmla="*/ 2907 w 3311"/>
              <a:gd name="T1" fmla="*/ 0 h 2169"/>
              <a:gd name="T2" fmla="*/ 2503 w 3311"/>
              <a:gd name="T3" fmla="*/ 404 h 2169"/>
              <a:gd name="T4" fmla="*/ 2563 w 3311"/>
              <a:gd name="T5" fmla="*/ 616 h 2169"/>
              <a:gd name="T6" fmla="*/ 2175 w 3311"/>
              <a:gd name="T7" fmla="*/ 1061 h 2169"/>
              <a:gd name="T8" fmla="*/ 1999 w 3311"/>
              <a:gd name="T9" fmla="*/ 1021 h 2169"/>
              <a:gd name="T10" fmla="*/ 1776 w 3311"/>
              <a:gd name="T11" fmla="*/ 1088 h 2169"/>
              <a:gd name="T12" fmla="*/ 1565 w 3311"/>
              <a:gd name="T13" fmla="*/ 908 h 2169"/>
              <a:gd name="T14" fmla="*/ 1594 w 3311"/>
              <a:gd name="T15" fmla="*/ 756 h 2169"/>
              <a:gd name="T16" fmla="*/ 1190 w 3311"/>
              <a:gd name="T17" fmla="*/ 352 h 2169"/>
              <a:gd name="T18" fmla="*/ 786 w 3311"/>
              <a:gd name="T19" fmla="*/ 756 h 2169"/>
              <a:gd name="T20" fmla="*/ 856 w 3311"/>
              <a:gd name="T21" fmla="*/ 983 h 2169"/>
              <a:gd name="T22" fmla="*/ 545 w 3311"/>
              <a:gd name="T23" fmla="*/ 1386 h 2169"/>
              <a:gd name="T24" fmla="*/ 404 w 3311"/>
              <a:gd name="T25" fmla="*/ 1361 h 2169"/>
              <a:gd name="T26" fmla="*/ 0 w 3311"/>
              <a:gd name="T27" fmla="*/ 1765 h 2169"/>
              <a:gd name="T28" fmla="*/ 404 w 3311"/>
              <a:gd name="T29" fmla="*/ 2169 h 2169"/>
              <a:gd name="T30" fmla="*/ 808 w 3311"/>
              <a:gd name="T31" fmla="*/ 1765 h 2169"/>
              <a:gd name="T32" fmla="*/ 735 w 3311"/>
              <a:gd name="T33" fmla="*/ 1533 h 2169"/>
              <a:gd name="T34" fmla="*/ 1044 w 3311"/>
              <a:gd name="T35" fmla="*/ 1132 h 2169"/>
              <a:gd name="T36" fmla="*/ 1190 w 3311"/>
              <a:gd name="T37" fmla="*/ 1160 h 2169"/>
              <a:gd name="T38" fmla="*/ 1412 w 3311"/>
              <a:gd name="T39" fmla="*/ 1093 h 2169"/>
              <a:gd name="T40" fmla="*/ 1624 w 3311"/>
              <a:gd name="T41" fmla="*/ 1274 h 2169"/>
              <a:gd name="T42" fmla="*/ 1595 w 3311"/>
              <a:gd name="T43" fmla="*/ 1425 h 2169"/>
              <a:gd name="T44" fmla="*/ 1999 w 3311"/>
              <a:gd name="T45" fmla="*/ 1829 h 2169"/>
              <a:gd name="T46" fmla="*/ 2403 w 3311"/>
              <a:gd name="T47" fmla="*/ 1425 h 2169"/>
              <a:gd name="T48" fmla="*/ 2350 w 3311"/>
              <a:gd name="T49" fmla="*/ 1225 h 2169"/>
              <a:gd name="T50" fmla="*/ 2744 w 3311"/>
              <a:gd name="T51" fmla="*/ 773 h 2169"/>
              <a:gd name="T52" fmla="*/ 2907 w 3311"/>
              <a:gd name="T53" fmla="*/ 808 h 2169"/>
              <a:gd name="T54" fmla="*/ 3311 w 3311"/>
              <a:gd name="T55" fmla="*/ 404 h 2169"/>
              <a:gd name="T56" fmla="*/ 2907 w 3311"/>
              <a:gd name="T57" fmla="*/ 0 h 2169"/>
              <a:gd name="T58" fmla="*/ 2907 w 3311"/>
              <a:gd name="T59" fmla="*/ 568 h 2169"/>
              <a:gd name="T60" fmla="*/ 2743 w 3311"/>
              <a:gd name="T61" fmla="*/ 404 h 2169"/>
              <a:gd name="T62" fmla="*/ 2907 w 3311"/>
              <a:gd name="T63" fmla="*/ 240 h 2169"/>
              <a:gd name="T64" fmla="*/ 3071 w 3311"/>
              <a:gd name="T65" fmla="*/ 404 h 2169"/>
              <a:gd name="T66" fmla="*/ 2907 w 3311"/>
              <a:gd name="T67" fmla="*/ 568 h 2169"/>
              <a:gd name="T68" fmla="*/ 1999 w 3311"/>
              <a:gd name="T69" fmla="*/ 1589 h 2169"/>
              <a:gd name="T70" fmla="*/ 1835 w 3311"/>
              <a:gd name="T71" fmla="*/ 1425 h 2169"/>
              <a:gd name="T72" fmla="*/ 1999 w 3311"/>
              <a:gd name="T73" fmla="*/ 1261 h 2169"/>
              <a:gd name="T74" fmla="*/ 2163 w 3311"/>
              <a:gd name="T75" fmla="*/ 1425 h 2169"/>
              <a:gd name="T76" fmla="*/ 1999 w 3311"/>
              <a:gd name="T77" fmla="*/ 1589 h 2169"/>
              <a:gd name="T78" fmla="*/ 1190 w 3311"/>
              <a:gd name="T79" fmla="*/ 920 h 2169"/>
              <a:gd name="T80" fmla="*/ 1026 w 3311"/>
              <a:gd name="T81" fmla="*/ 756 h 2169"/>
              <a:gd name="T82" fmla="*/ 1190 w 3311"/>
              <a:gd name="T83" fmla="*/ 592 h 2169"/>
              <a:gd name="T84" fmla="*/ 1354 w 3311"/>
              <a:gd name="T85" fmla="*/ 756 h 2169"/>
              <a:gd name="T86" fmla="*/ 1190 w 3311"/>
              <a:gd name="T87" fmla="*/ 920 h 2169"/>
              <a:gd name="T88" fmla="*/ 568 w 3311"/>
              <a:gd name="T89" fmla="*/ 1765 h 2169"/>
              <a:gd name="T90" fmla="*/ 404 w 3311"/>
              <a:gd name="T91" fmla="*/ 1929 h 2169"/>
              <a:gd name="T92" fmla="*/ 240 w 3311"/>
              <a:gd name="T93" fmla="*/ 1765 h 2169"/>
              <a:gd name="T94" fmla="*/ 404 w 3311"/>
              <a:gd name="T95" fmla="*/ 1601 h 2169"/>
              <a:gd name="T96" fmla="*/ 568 w 3311"/>
              <a:gd name="T97" fmla="*/ 1765 h 2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311" h="2169">
                <a:moveTo>
                  <a:pt x="2907" y="0"/>
                </a:moveTo>
                <a:cubicBezTo>
                  <a:pt x="2684" y="0"/>
                  <a:pt x="2503" y="181"/>
                  <a:pt x="2503" y="404"/>
                </a:cubicBezTo>
                <a:cubicBezTo>
                  <a:pt x="2503" y="481"/>
                  <a:pt x="2525" y="554"/>
                  <a:pt x="2563" y="616"/>
                </a:cubicBezTo>
                <a:lnTo>
                  <a:pt x="2175" y="1061"/>
                </a:lnTo>
                <a:cubicBezTo>
                  <a:pt x="2122" y="1036"/>
                  <a:pt x="2062" y="1021"/>
                  <a:pt x="1999" y="1021"/>
                </a:cubicBezTo>
                <a:cubicBezTo>
                  <a:pt x="1917" y="1021"/>
                  <a:pt x="1840" y="1046"/>
                  <a:pt x="1776" y="1088"/>
                </a:cubicBezTo>
                <a:lnTo>
                  <a:pt x="1565" y="908"/>
                </a:lnTo>
                <a:cubicBezTo>
                  <a:pt x="1584" y="861"/>
                  <a:pt x="1594" y="809"/>
                  <a:pt x="1594" y="756"/>
                </a:cubicBezTo>
                <a:cubicBezTo>
                  <a:pt x="1594" y="533"/>
                  <a:pt x="1413" y="352"/>
                  <a:pt x="1190" y="352"/>
                </a:cubicBezTo>
                <a:cubicBezTo>
                  <a:pt x="968" y="352"/>
                  <a:pt x="786" y="533"/>
                  <a:pt x="786" y="756"/>
                </a:cubicBezTo>
                <a:cubicBezTo>
                  <a:pt x="786" y="840"/>
                  <a:pt x="812" y="918"/>
                  <a:pt x="856" y="983"/>
                </a:cubicBezTo>
                <a:lnTo>
                  <a:pt x="545" y="1386"/>
                </a:lnTo>
                <a:cubicBezTo>
                  <a:pt x="501" y="1370"/>
                  <a:pt x="454" y="1361"/>
                  <a:pt x="404" y="1361"/>
                </a:cubicBezTo>
                <a:cubicBezTo>
                  <a:pt x="181" y="1361"/>
                  <a:pt x="0" y="1542"/>
                  <a:pt x="0" y="1765"/>
                </a:cubicBezTo>
                <a:cubicBezTo>
                  <a:pt x="0" y="1988"/>
                  <a:pt x="181" y="2169"/>
                  <a:pt x="404" y="2169"/>
                </a:cubicBezTo>
                <a:cubicBezTo>
                  <a:pt x="627" y="2169"/>
                  <a:pt x="808" y="1988"/>
                  <a:pt x="808" y="1765"/>
                </a:cubicBezTo>
                <a:cubicBezTo>
                  <a:pt x="808" y="1679"/>
                  <a:pt x="781" y="1599"/>
                  <a:pt x="735" y="1533"/>
                </a:cubicBezTo>
                <a:lnTo>
                  <a:pt x="1044" y="1132"/>
                </a:lnTo>
                <a:cubicBezTo>
                  <a:pt x="1090" y="1150"/>
                  <a:pt x="1139" y="1160"/>
                  <a:pt x="1190" y="1160"/>
                </a:cubicBezTo>
                <a:cubicBezTo>
                  <a:pt x="1272" y="1160"/>
                  <a:pt x="1349" y="1135"/>
                  <a:pt x="1412" y="1093"/>
                </a:cubicBezTo>
                <a:lnTo>
                  <a:pt x="1624" y="1274"/>
                </a:lnTo>
                <a:cubicBezTo>
                  <a:pt x="1606" y="1321"/>
                  <a:pt x="1595" y="1372"/>
                  <a:pt x="1595" y="1425"/>
                </a:cubicBezTo>
                <a:cubicBezTo>
                  <a:pt x="1595" y="1648"/>
                  <a:pt x="1776" y="1829"/>
                  <a:pt x="1999" y="1829"/>
                </a:cubicBezTo>
                <a:cubicBezTo>
                  <a:pt x="2222" y="1829"/>
                  <a:pt x="2403" y="1648"/>
                  <a:pt x="2403" y="1425"/>
                </a:cubicBezTo>
                <a:cubicBezTo>
                  <a:pt x="2403" y="1352"/>
                  <a:pt x="2384" y="1284"/>
                  <a:pt x="2350" y="1225"/>
                </a:cubicBezTo>
                <a:lnTo>
                  <a:pt x="2744" y="773"/>
                </a:lnTo>
                <a:cubicBezTo>
                  <a:pt x="2794" y="795"/>
                  <a:pt x="2849" y="808"/>
                  <a:pt x="2907" y="808"/>
                </a:cubicBezTo>
                <a:cubicBezTo>
                  <a:pt x="3130" y="808"/>
                  <a:pt x="3311" y="627"/>
                  <a:pt x="3311" y="404"/>
                </a:cubicBezTo>
                <a:cubicBezTo>
                  <a:pt x="3311" y="181"/>
                  <a:pt x="3130" y="0"/>
                  <a:pt x="2907" y="0"/>
                </a:cubicBezTo>
                <a:close/>
                <a:moveTo>
                  <a:pt x="2907" y="568"/>
                </a:moveTo>
                <a:cubicBezTo>
                  <a:pt x="2816" y="568"/>
                  <a:pt x="2743" y="494"/>
                  <a:pt x="2743" y="404"/>
                </a:cubicBezTo>
                <a:cubicBezTo>
                  <a:pt x="2743" y="313"/>
                  <a:pt x="2816" y="240"/>
                  <a:pt x="2907" y="240"/>
                </a:cubicBezTo>
                <a:cubicBezTo>
                  <a:pt x="2997" y="240"/>
                  <a:pt x="3071" y="313"/>
                  <a:pt x="3071" y="404"/>
                </a:cubicBezTo>
                <a:cubicBezTo>
                  <a:pt x="3071" y="494"/>
                  <a:pt x="2997" y="568"/>
                  <a:pt x="2907" y="568"/>
                </a:cubicBezTo>
                <a:close/>
                <a:moveTo>
                  <a:pt x="1999" y="1589"/>
                </a:moveTo>
                <a:cubicBezTo>
                  <a:pt x="1909" y="1589"/>
                  <a:pt x="1835" y="1516"/>
                  <a:pt x="1835" y="1425"/>
                </a:cubicBezTo>
                <a:cubicBezTo>
                  <a:pt x="1835" y="1335"/>
                  <a:pt x="1909" y="1261"/>
                  <a:pt x="1999" y="1261"/>
                </a:cubicBezTo>
                <a:cubicBezTo>
                  <a:pt x="2089" y="1261"/>
                  <a:pt x="2163" y="1335"/>
                  <a:pt x="2163" y="1425"/>
                </a:cubicBezTo>
                <a:cubicBezTo>
                  <a:pt x="2163" y="1516"/>
                  <a:pt x="2089" y="1589"/>
                  <a:pt x="1999" y="1589"/>
                </a:cubicBezTo>
                <a:close/>
                <a:moveTo>
                  <a:pt x="1190" y="920"/>
                </a:moveTo>
                <a:cubicBezTo>
                  <a:pt x="1100" y="920"/>
                  <a:pt x="1026" y="846"/>
                  <a:pt x="1026" y="756"/>
                </a:cubicBezTo>
                <a:cubicBezTo>
                  <a:pt x="1026" y="665"/>
                  <a:pt x="1100" y="592"/>
                  <a:pt x="1190" y="592"/>
                </a:cubicBezTo>
                <a:cubicBezTo>
                  <a:pt x="1281" y="592"/>
                  <a:pt x="1354" y="665"/>
                  <a:pt x="1354" y="756"/>
                </a:cubicBezTo>
                <a:cubicBezTo>
                  <a:pt x="1354" y="846"/>
                  <a:pt x="1281" y="920"/>
                  <a:pt x="1190" y="920"/>
                </a:cubicBezTo>
                <a:close/>
                <a:moveTo>
                  <a:pt x="568" y="1765"/>
                </a:moveTo>
                <a:cubicBezTo>
                  <a:pt x="568" y="1855"/>
                  <a:pt x="494" y="1929"/>
                  <a:pt x="404" y="1929"/>
                </a:cubicBezTo>
                <a:cubicBezTo>
                  <a:pt x="314" y="1929"/>
                  <a:pt x="240" y="1855"/>
                  <a:pt x="240" y="1765"/>
                </a:cubicBezTo>
                <a:cubicBezTo>
                  <a:pt x="240" y="1675"/>
                  <a:pt x="314" y="1601"/>
                  <a:pt x="404" y="1601"/>
                </a:cubicBezTo>
                <a:cubicBezTo>
                  <a:pt x="494" y="1601"/>
                  <a:pt x="568" y="1675"/>
                  <a:pt x="568" y="176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3" name="brain_161058">
            <a:extLst>
              <a:ext uri="{FF2B5EF4-FFF2-40B4-BE49-F238E27FC236}">
                <a16:creationId xmlns:a16="http://schemas.microsoft.com/office/drawing/2014/main" id="{E0E06BF6-2054-4345-90AF-EACF11BF627C}"/>
              </a:ext>
            </a:extLst>
          </p:cNvPr>
          <p:cNvSpPr>
            <a:spLocks noChangeAspect="1"/>
          </p:cNvSpPr>
          <p:nvPr/>
        </p:nvSpPr>
        <p:spPr bwMode="auto">
          <a:xfrm>
            <a:off x="7672029" y="3429000"/>
            <a:ext cx="509143" cy="609685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05654" h="605507">
                <a:moveTo>
                  <a:pt x="354266" y="207136"/>
                </a:moveTo>
                <a:cubicBezTo>
                  <a:pt x="360935" y="207600"/>
                  <a:pt x="365752" y="213445"/>
                  <a:pt x="365196" y="220126"/>
                </a:cubicBezTo>
                <a:cubicBezTo>
                  <a:pt x="364270" y="231167"/>
                  <a:pt x="363714" y="242301"/>
                  <a:pt x="363251" y="253250"/>
                </a:cubicBezTo>
                <a:cubicBezTo>
                  <a:pt x="362788" y="259930"/>
                  <a:pt x="357415" y="265312"/>
                  <a:pt x="350746" y="265312"/>
                </a:cubicBezTo>
                <a:cubicBezTo>
                  <a:pt x="343983" y="265312"/>
                  <a:pt x="338796" y="259467"/>
                  <a:pt x="338796" y="252786"/>
                </a:cubicBezTo>
                <a:cubicBezTo>
                  <a:pt x="339259" y="241188"/>
                  <a:pt x="339815" y="229683"/>
                  <a:pt x="340741" y="218177"/>
                </a:cubicBezTo>
                <a:cubicBezTo>
                  <a:pt x="341297" y="211497"/>
                  <a:pt x="347596" y="206672"/>
                  <a:pt x="354266" y="207136"/>
                </a:cubicBezTo>
                <a:close/>
                <a:moveTo>
                  <a:pt x="402186" y="193790"/>
                </a:moveTo>
                <a:cubicBezTo>
                  <a:pt x="409440" y="192770"/>
                  <a:pt x="415671" y="198148"/>
                  <a:pt x="416136" y="205288"/>
                </a:cubicBezTo>
                <a:cubicBezTo>
                  <a:pt x="416136" y="211501"/>
                  <a:pt x="415299" y="227636"/>
                  <a:pt x="407952" y="236445"/>
                </a:cubicBezTo>
                <a:cubicBezTo>
                  <a:pt x="404046" y="242658"/>
                  <a:pt x="395490" y="244142"/>
                  <a:pt x="389631" y="239320"/>
                </a:cubicBezTo>
                <a:cubicBezTo>
                  <a:pt x="385260" y="234962"/>
                  <a:pt x="383958" y="228285"/>
                  <a:pt x="387306" y="223556"/>
                </a:cubicBezTo>
                <a:cubicBezTo>
                  <a:pt x="391770" y="219291"/>
                  <a:pt x="391584" y="210574"/>
                  <a:pt x="391584" y="206772"/>
                </a:cubicBezTo>
                <a:cubicBezTo>
                  <a:pt x="391119" y="200003"/>
                  <a:pt x="395955" y="194810"/>
                  <a:pt x="402186" y="193790"/>
                </a:cubicBezTo>
                <a:close/>
                <a:moveTo>
                  <a:pt x="307469" y="138578"/>
                </a:moveTo>
                <a:cubicBezTo>
                  <a:pt x="314610" y="140061"/>
                  <a:pt x="318968" y="147757"/>
                  <a:pt x="316093" y="154248"/>
                </a:cubicBezTo>
                <a:cubicBezTo>
                  <a:pt x="310808" y="167229"/>
                  <a:pt x="303111" y="178263"/>
                  <a:pt x="295414" y="188370"/>
                </a:cubicBezTo>
                <a:cubicBezTo>
                  <a:pt x="291149" y="193748"/>
                  <a:pt x="283452" y="194675"/>
                  <a:pt x="278166" y="190410"/>
                </a:cubicBezTo>
                <a:cubicBezTo>
                  <a:pt x="272788" y="186515"/>
                  <a:pt x="272324" y="178912"/>
                  <a:pt x="276126" y="173534"/>
                </a:cubicBezTo>
                <a:cubicBezTo>
                  <a:pt x="282988" y="164911"/>
                  <a:pt x="289665" y="155917"/>
                  <a:pt x="293467" y="145717"/>
                </a:cubicBezTo>
                <a:cubicBezTo>
                  <a:pt x="295971" y="140061"/>
                  <a:pt x="301627" y="137094"/>
                  <a:pt x="307469" y="138578"/>
                </a:cubicBezTo>
                <a:close/>
                <a:moveTo>
                  <a:pt x="355370" y="117340"/>
                </a:moveTo>
                <a:cubicBezTo>
                  <a:pt x="362158" y="114372"/>
                  <a:pt x="370062" y="118267"/>
                  <a:pt x="371456" y="125500"/>
                </a:cubicBezTo>
                <a:cubicBezTo>
                  <a:pt x="374432" y="139225"/>
                  <a:pt x="374432" y="152671"/>
                  <a:pt x="373781" y="165283"/>
                </a:cubicBezTo>
                <a:cubicBezTo>
                  <a:pt x="373316" y="172053"/>
                  <a:pt x="367458" y="177246"/>
                  <a:pt x="360670" y="176690"/>
                </a:cubicBezTo>
                <a:cubicBezTo>
                  <a:pt x="354068" y="176504"/>
                  <a:pt x="349419" y="170476"/>
                  <a:pt x="349512" y="163892"/>
                </a:cubicBezTo>
                <a:cubicBezTo>
                  <a:pt x="350162" y="152950"/>
                  <a:pt x="350534" y="141636"/>
                  <a:pt x="347931" y="131157"/>
                </a:cubicBezTo>
                <a:cubicBezTo>
                  <a:pt x="346629" y="124944"/>
                  <a:pt x="349791" y="119380"/>
                  <a:pt x="355370" y="117340"/>
                </a:cubicBezTo>
                <a:close/>
                <a:moveTo>
                  <a:pt x="220184" y="98275"/>
                </a:moveTo>
                <a:cubicBezTo>
                  <a:pt x="226590" y="98553"/>
                  <a:pt x="231325" y="104579"/>
                  <a:pt x="231046" y="111160"/>
                </a:cubicBezTo>
                <a:cubicBezTo>
                  <a:pt x="226962" y="122563"/>
                  <a:pt x="222134" y="139805"/>
                  <a:pt x="224641" y="150372"/>
                </a:cubicBezTo>
                <a:cubicBezTo>
                  <a:pt x="225848" y="156491"/>
                  <a:pt x="222598" y="162053"/>
                  <a:pt x="217028" y="164092"/>
                </a:cubicBezTo>
                <a:cubicBezTo>
                  <a:pt x="210344" y="166873"/>
                  <a:pt x="202452" y="162794"/>
                  <a:pt x="200967" y="155749"/>
                </a:cubicBezTo>
                <a:cubicBezTo>
                  <a:pt x="198089" y="142029"/>
                  <a:pt x="203288" y="122006"/>
                  <a:pt x="206816" y="109585"/>
                </a:cubicBezTo>
                <a:cubicBezTo>
                  <a:pt x="207558" y="102725"/>
                  <a:pt x="213314" y="97719"/>
                  <a:pt x="220184" y="98275"/>
                </a:cubicBezTo>
                <a:close/>
                <a:moveTo>
                  <a:pt x="275161" y="75104"/>
                </a:moveTo>
                <a:cubicBezTo>
                  <a:pt x="282042" y="72880"/>
                  <a:pt x="289667" y="77328"/>
                  <a:pt x="290504" y="84463"/>
                </a:cubicBezTo>
                <a:cubicBezTo>
                  <a:pt x="292364" y="98270"/>
                  <a:pt x="291248" y="111613"/>
                  <a:pt x="289481" y="124215"/>
                </a:cubicBezTo>
                <a:cubicBezTo>
                  <a:pt x="288366" y="131073"/>
                  <a:pt x="282042" y="135613"/>
                  <a:pt x="275347" y="134501"/>
                </a:cubicBezTo>
                <a:cubicBezTo>
                  <a:pt x="268838" y="133852"/>
                  <a:pt x="264561" y="127366"/>
                  <a:pt x="265305" y="120880"/>
                </a:cubicBezTo>
                <a:cubicBezTo>
                  <a:pt x="266979" y="110038"/>
                  <a:pt x="268187" y="98826"/>
                  <a:pt x="266607" y="88169"/>
                </a:cubicBezTo>
                <a:cubicBezTo>
                  <a:pt x="265863" y="81961"/>
                  <a:pt x="269396" y="76679"/>
                  <a:pt x="275161" y="75104"/>
                </a:cubicBezTo>
                <a:close/>
                <a:moveTo>
                  <a:pt x="300821" y="1"/>
                </a:moveTo>
                <a:cubicBezTo>
                  <a:pt x="324066" y="-80"/>
                  <a:pt x="347137" y="2539"/>
                  <a:pt x="369512" y="9538"/>
                </a:cubicBezTo>
                <a:cubicBezTo>
                  <a:pt x="438772" y="31137"/>
                  <a:pt x="490670" y="96398"/>
                  <a:pt x="502647" y="168333"/>
                </a:cubicBezTo>
                <a:cubicBezTo>
                  <a:pt x="514716" y="239805"/>
                  <a:pt x="489649" y="315170"/>
                  <a:pt x="442021" y="370419"/>
                </a:cubicBezTo>
                <a:cubicBezTo>
                  <a:pt x="430509" y="383954"/>
                  <a:pt x="399036" y="411022"/>
                  <a:pt x="397365" y="470350"/>
                </a:cubicBezTo>
                <a:cubicBezTo>
                  <a:pt x="393001" y="514939"/>
                  <a:pt x="389195" y="560547"/>
                  <a:pt x="397829" y="604209"/>
                </a:cubicBezTo>
                <a:lnTo>
                  <a:pt x="337761" y="604209"/>
                </a:lnTo>
                <a:lnTo>
                  <a:pt x="337761" y="381080"/>
                </a:lnTo>
                <a:cubicBezTo>
                  <a:pt x="337761" y="372459"/>
                  <a:pt x="342588" y="364301"/>
                  <a:pt x="350294" y="359944"/>
                </a:cubicBezTo>
                <a:cubicBezTo>
                  <a:pt x="375825" y="345576"/>
                  <a:pt x="401264" y="329817"/>
                  <a:pt x="420482" y="307661"/>
                </a:cubicBezTo>
                <a:cubicBezTo>
                  <a:pt x="458454" y="262146"/>
                  <a:pt x="457711" y="195772"/>
                  <a:pt x="433944" y="141635"/>
                </a:cubicBezTo>
                <a:cubicBezTo>
                  <a:pt x="400893" y="66178"/>
                  <a:pt x="278528" y="5830"/>
                  <a:pt x="180673" y="86386"/>
                </a:cubicBezTo>
                <a:cubicBezTo>
                  <a:pt x="150871" y="110859"/>
                  <a:pt x="131189" y="148681"/>
                  <a:pt x="134067" y="187151"/>
                </a:cubicBezTo>
                <a:cubicBezTo>
                  <a:pt x="134531" y="192806"/>
                  <a:pt x="133510" y="207174"/>
                  <a:pt x="153749" y="213942"/>
                </a:cubicBezTo>
                <a:cubicBezTo>
                  <a:pt x="317150" y="198924"/>
                  <a:pt x="302759" y="277719"/>
                  <a:pt x="306102" y="310350"/>
                </a:cubicBezTo>
                <a:cubicBezTo>
                  <a:pt x="314272" y="388125"/>
                  <a:pt x="316221" y="527824"/>
                  <a:pt x="314736" y="605507"/>
                </a:cubicBezTo>
                <a:lnTo>
                  <a:pt x="182066" y="605507"/>
                </a:lnTo>
                <a:cubicBezTo>
                  <a:pt x="184944" y="578717"/>
                  <a:pt x="183180" y="506781"/>
                  <a:pt x="157091" y="490837"/>
                </a:cubicBezTo>
                <a:cubicBezTo>
                  <a:pt x="139730" y="478322"/>
                  <a:pt x="116706" y="485646"/>
                  <a:pt x="95538" y="488519"/>
                </a:cubicBezTo>
                <a:cubicBezTo>
                  <a:pt x="74370" y="491300"/>
                  <a:pt x="46982" y="483143"/>
                  <a:pt x="46053" y="462007"/>
                </a:cubicBezTo>
                <a:cubicBezTo>
                  <a:pt x="45125" y="445228"/>
                  <a:pt x="62858" y="427059"/>
                  <a:pt x="51809" y="414545"/>
                </a:cubicBezTo>
                <a:cubicBezTo>
                  <a:pt x="48003" y="410280"/>
                  <a:pt x="41690" y="408426"/>
                  <a:pt x="38812" y="403050"/>
                </a:cubicBezTo>
                <a:cubicBezTo>
                  <a:pt x="33056" y="391926"/>
                  <a:pt x="49024" y="381451"/>
                  <a:pt x="51345" y="368936"/>
                </a:cubicBezTo>
                <a:cubicBezTo>
                  <a:pt x="56637" y="341126"/>
                  <a:pt x="-553" y="337325"/>
                  <a:pt x="4" y="309515"/>
                </a:cubicBezTo>
                <a:cubicBezTo>
                  <a:pt x="468" y="295147"/>
                  <a:pt x="64343" y="265390"/>
                  <a:pt x="64343" y="191508"/>
                </a:cubicBezTo>
                <a:cubicBezTo>
                  <a:pt x="64343" y="159248"/>
                  <a:pt x="65736" y="125691"/>
                  <a:pt x="78733" y="95934"/>
                </a:cubicBezTo>
                <a:cubicBezTo>
                  <a:pt x="103244" y="39851"/>
                  <a:pt x="170553" y="16861"/>
                  <a:pt x="231086" y="6664"/>
                </a:cubicBezTo>
                <a:cubicBezTo>
                  <a:pt x="254157" y="2864"/>
                  <a:pt x="277576" y="83"/>
                  <a:pt x="300821" y="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4" name="interlock_64751">
            <a:extLst>
              <a:ext uri="{FF2B5EF4-FFF2-40B4-BE49-F238E27FC236}">
                <a16:creationId xmlns:a16="http://schemas.microsoft.com/office/drawing/2014/main" id="{A28F85A6-2C62-424F-9D53-5D6A9B67A324}"/>
              </a:ext>
            </a:extLst>
          </p:cNvPr>
          <p:cNvSpPr>
            <a:spLocks noChangeAspect="1"/>
          </p:cNvSpPr>
          <p:nvPr/>
        </p:nvSpPr>
        <p:spPr bwMode="auto">
          <a:xfrm>
            <a:off x="3973977" y="4538636"/>
            <a:ext cx="609685" cy="608702"/>
          </a:xfrm>
          <a:custGeom>
            <a:avLst/>
            <a:gdLst>
              <a:gd name="connsiteX0" fmla="*/ 536383 w 609459"/>
              <a:gd name="connsiteY0" fmla="*/ 348091 h 608477"/>
              <a:gd name="connsiteX1" fmla="*/ 570534 w 609459"/>
              <a:gd name="connsiteY1" fmla="*/ 382183 h 608477"/>
              <a:gd name="connsiteX2" fmla="*/ 570534 w 609459"/>
              <a:gd name="connsiteY2" fmla="*/ 569688 h 608477"/>
              <a:gd name="connsiteX3" fmla="*/ 476686 w 609459"/>
              <a:gd name="connsiteY3" fmla="*/ 608477 h 608477"/>
              <a:gd name="connsiteX4" fmla="*/ 382703 w 609459"/>
              <a:gd name="connsiteY4" fmla="*/ 569688 h 608477"/>
              <a:gd name="connsiteX5" fmla="*/ 231712 w 609459"/>
              <a:gd name="connsiteY5" fmla="*/ 418959 h 608477"/>
              <a:gd name="connsiteX6" fmla="*/ 294233 w 609459"/>
              <a:gd name="connsiteY6" fmla="*/ 356413 h 608477"/>
              <a:gd name="connsiteX7" fmla="*/ 445358 w 609459"/>
              <a:gd name="connsiteY7" fmla="*/ 507276 h 608477"/>
              <a:gd name="connsiteX8" fmla="*/ 508013 w 609459"/>
              <a:gd name="connsiteY8" fmla="*/ 507276 h 608477"/>
              <a:gd name="connsiteX9" fmla="*/ 508013 w 609459"/>
              <a:gd name="connsiteY9" fmla="*/ 444729 h 608477"/>
              <a:gd name="connsiteX10" fmla="*/ 473728 w 609459"/>
              <a:gd name="connsiteY10" fmla="*/ 410638 h 608477"/>
              <a:gd name="connsiteX11" fmla="*/ 189939 w 609459"/>
              <a:gd name="connsiteY11" fmla="*/ 231446 h 608477"/>
              <a:gd name="connsiteX12" fmla="*/ 252456 w 609459"/>
              <a:gd name="connsiteY12" fmla="*/ 293860 h 608477"/>
              <a:gd name="connsiteX13" fmla="*/ 101475 w 609459"/>
              <a:gd name="connsiteY13" fmla="*/ 444726 h 608477"/>
              <a:gd name="connsiteX14" fmla="*/ 101475 w 609459"/>
              <a:gd name="connsiteY14" fmla="*/ 507273 h 608477"/>
              <a:gd name="connsiteX15" fmla="*/ 163991 w 609459"/>
              <a:gd name="connsiteY15" fmla="*/ 507273 h 608477"/>
              <a:gd name="connsiteX16" fmla="*/ 198275 w 609459"/>
              <a:gd name="connsiteY16" fmla="*/ 473047 h 608477"/>
              <a:gd name="connsiteX17" fmla="*/ 260926 w 609459"/>
              <a:gd name="connsiteY17" fmla="*/ 535594 h 608477"/>
              <a:gd name="connsiteX18" fmla="*/ 226643 w 609459"/>
              <a:gd name="connsiteY18" fmla="*/ 569687 h 608477"/>
              <a:gd name="connsiteX19" fmla="*/ 132666 w 609459"/>
              <a:gd name="connsiteY19" fmla="*/ 608477 h 608477"/>
              <a:gd name="connsiteX20" fmla="*/ 38823 w 609459"/>
              <a:gd name="connsiteY20" fmla="*/ 569687 h 608477"/>
              <a:gd name="connsiteX21" fmla="*/ 38823 w 609459"/>
              <a:gd name="connsiteY21" fmla="*/ 382178 h 608477"/>
              <a:gd name="connsiteX22" fmla="*/ 132716 w 609459"/>
              <a:gd name="connsiteY22" fmla="*/ 1 h 608477"/>
              <a:gd name="connsiteX23" fmla="*/ 226614 w 609459"/>
              <a:gd name="connsiteY23" fmla="*/ 38771 h 608477"/>
              <a:gd name="connsiteX24" fmla="*/ 377712 w 609459"/>
              <a:gd name="connsiteY24" fmla="*/ 189688 h 608477"/>
              <a:gd name="connsiteX25" fmla="*/ 315068 w 609459"/>
              <a:gd name="connsiteY25" fmla="*/ 252124 h 608477"/>
              <a:gd name="connsiteX26" fmla="*/ 163970 w 609459"/>
              <a:gd name="connsiteY26" fmla="*/ 101340 h 608477"/>
              <a:gd name="connsiteX27" fmla="*/ 101461 w 609459"/>
              <a:gd name="connsiteY27" fmla="*/ 101340 h 608477"/>
              <a:gd name="connsiteX28" fmla="*/ 101461 w 609459"/>
              <a:gd name="connsiteY28" fmla="*/ 163775 h 608477"/>
              <a:gd name="connsiteX29" fmla="*/ 135606 w 609459"/>
              <a:gd name="connsiteY29" fmla="*/ 198013 h 608477"/>
              <a:gd name="connsiteX30" fmla="*/ 72962 w 609459"/>
              <a:gd name="connsiteY30" fmla="*/ 260448 h 608477"/>
              <a:gd name="connsiteX31" fmla="*/ 38817 w 609459"/>
              <a:gd name="connsiteY31" fmla="*/ 226344 h 608477"/>
              <a:gd name="connsiteX32" fmla="*/ 38817 w 609459"/>
              <a:gd name="connsiteY32" fmla="*/ 38771 h 608477"/>
              <a:gd name="connsiteX33" fmla="*/ 132716 w 609459"/>
              <a:gd name="connsiteY33" fmla="*/ 1 h 608477"/>
              <a:gd name="connsiteX34" fmla="*/ 476678 w 609459"/>
              <a:gd name="connsiteY34" fmla="*/ 0 h 608477"/>
              <a:gd name="connsiteX35" fmla="*/ 570537 w 609459"/>
              <a:gd name="connsiteY35" fmla="*/ 38767 h 608477"/>
              <a:gd name="connsiteX36" fmla="*/ 570537 w 609459"/>
              <a:gd name="connsiteY36" fmla="*/ 226327 h 608477"/>
              <a:gd name="connsiteX37" fmla="*/ 419556 w 609459"/>
              <a:gd name="connsiteY37" fmla="*/ 377234 h 608477"/>
              <a:gd name="connsiteX38" fmla="*/ 356905 w 609459"/>
              <a:gd name="connsiteY38" fmla="*/ 314670 h 608477"/>
              <a:gd name="connsiteX39" fmla="*/ 508021 w 609459"/>
              <a:gd name="connsiteY39" fmla="*/ 163762 h 608477"/>
              <a:gd name="connsiteX40" fmla="*/ 508021 w 609459"/>
              <a:gd name="connsiteY40" fmla="*/ 101332 h 608477"/>
              <a:gd name="connsiteX41" fmla="*/ 445369 w 609459"/>
              <a:gd name="connsiteY41" fmla="*/ 101332 h 608477"/>
              <a:gd name="connsiteX42" fmla="*/ 411220 w 609459"/>
              <a:gd name="connsiteY42" fmla="*/ 135434 h 608477"/>
              <a:gd name="connsiteX43" fmla="*/ 348569 w 609459"/>
              <a:gd name="connsiteY43" fmla="*/ 72869 h 608477"/>
              <a:gd name="connsiteX44" fmla="*/ 382718 w 609459"/>
              <a:gd name="connsiteY44" fmla="*/ 38767 h 608477"/>
              <a:gd name="connsiteX45" fmla="*/ 476678 w 609459"/>
              <a:gd name="connsiteY45" fmla="*/ 0 h 608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609459" h="608477">
                <a:moveTo>
                  <a:pt x="536383" y="348091"/>
                </a:moveTo>
                <a:lnTo>
                  <a:pt x="570534" y="382183"/>
                </a:lnTo>
                <a:cubicBezTo>
                  <a:pt x="622433" y="433992"/>
                  <a:pt x="622433" y="518013"/>
                  <a:pt x="570534" y="569688"/>
                </a:cubicBezTo>
                <a:cubicBezTo>
                  <a:pt x="544719" y="595592"/>
                  <a:pt x="510702" y="608477"/>
                  <a:pt x="476686" y="608477"/>
                </a:cubicBezTo>
                <a:cubicBezTo>
                  <a:pt x="442669" y="608477"/>
                  <a:pt x="408652" y="595592"/>
                  <a:pt x="382703" y="569688"/>
                </a:cubicBezTo>
                <a:lnTo>
                  <a:pt x="231712" y="418959"/>
                </a:lnTo>
                <a:lnTo>
                  <a:pt x="294233" y="356413"/>
                </a:lnTo>
                <a:lnTo>
                  <a:pt x="445358" y="507276"/>
                </a:lnTo>
                <a:cubicBezTo>
                  <a:pt x="462568" y="524456"/>
                  <a:pt x="490669" y="524456"/>
                  <a:pt x="508013" y="507276"/>
                </a:cubicBezTo>
                <a:cubicBezTo>
                  <a:pt x="525223" y="489961"/>
                  <a:pt x="525223" y="462044"/>
                  <a:pt x="508013" y="444729"/>
                </a:cubicBezTo>
                <a:lnTo>
                  <a:pt x="473728" y="410638"/>
                </a:lnTo>
                <a:close/>
                <a:moveTo>
                  <a:pt x="189939" y="231446"/>
                </a:moveTo>
                <a:lnTo>
                  <a:pt x="252456" y="293860"/>
                </a:lnTo>
                <a:lnTo>
                  <a:pt x="101475" y="444726"/>
                </a:lnTo>
                <a:cubicBezTo>
                  <a:pt x="84131" y="461906"/>
                  <a:pt x="84131" y="489959"/>
                  <a:pt x="101475" y="507273"/>
                </a:cubicBezTo>
                <a:cubicBezTo>
                  <a:pt x="118683" y="524454"/>
                  <a:pt x="146782" y="524454"/>
                  <a:pt x="163991" y="507273"/>
                </a:cubicBezTo>
                <a:lnTo>
                  <a:pt x="198275" y="473047"/>
                </a:lnTo>
                <a:lnTo>
                  <a:pt x="260926" y="535594"/>
                </a:lnTo>
                <a:lnTo>
                  <a:pt x="226643" y="569687"/>
                </a:lnTo>
                <a:cubicBezTo>
                  <a:pt x="200695" y="595592"/>
                  <a:pt x="166680" y="608477"/>
                  <a:pt x="132666" y="608477"/>
                </a:cubicBezTo>
                <a:cubicBezTo>
                  <a:pt x="98651" y="608477"/>
                  <a:pt x="64637" y="595592"/>
                  <a:pt x="38823" y="569687"/>
                </a:cubicBezTo>
                <a:cubicBezTo>
                  <a:pt x="-12938" y="518011"/>
                  <a:pt x="-12938" y="433988"/>
                  <a:pt x="38823" y="382178"/>
                </a:cubicBezTo>
                <a:close/>
                <a:moveTo>
                  <a:pt x="132716" y="1"/>
                </a:moveTo>
                <a:cubicBezTo>
                  <a:pt x="166726" y="1"/>
                  <a:pt x="200737" y="12924"/>
                  <a:pt x="226614" y="38771"/>
                </a:cubicBezTo>
                <a:lnTo>
                  <a:pt x="377712" y="189688"/>
                </a:lnTo>
                <a:lnTo>
                  <a:pt x="315068" y="252124"/>
                </a:lnTo>
                <a:lnTo>
                  <a:pt x="163970" y="101340"/>
                </a:lnTo>
                <a:cubicBezTo>
                  <a:pt x="146763" y="84019"/>
                  <a:pt x="118668" y="84019"/>
                  <a:pt x="101461" y="101340"/>
                </a:cubicBezTo>
                <a:cubicBezTo>
                  <a:pt x="84120" y="118526"/>
                  <a:pt x="84120" y="146588"/>
                  <a:pt x="101461" y="163775"/>
                </a:cubicBezTo>
                <a:lnTo>
                  <a:pt x="135606" y="198013"/>
                </a:lnTo>
                <a:lnTo>
                  <a:pt x="72962" y="260448"/>
                </a:lnTo>
                <a:lnTo>
                  <a:pt x="38817" y="226344"/>
                </a:lnTo>
                <a:cubicBezTo>
                  <a:pt x="-12938" y="174650"/>
                  <a:pt x="-12938" y="90464"/>
                  <a:pt x="38817" y="38771"/>
                </a:cubicBezTo>
                <a:cubicBezTo>
                  <a:pt x="64695" y="12924"/>
                  <a:pt x="98705" y="1"/>
                  <a:pt x="132716" y="1"/>
                </a:cubicBezTo>
                <a:close/>
                <a:moveTo>
                  <a:pt x="476678" y="0"/>
                </a:moveTo>
                <a:cubicBezTo>
                  <a:pt x="510676" y="0"/>
                  <a:pt x="544657" y="12923"/>
                  <a:pt x="570537" y="38767"/>
                </a:cubicBezTo>
                <a:cubicBezTo>
                  <a:pt x="622433" y="90457"/>
                  <a:pt x="622433" y="174637"/>
                  <a:pt x="570537" y="226327"/>
                </a:cubicBezTo>
                <a:lnTo>
                  <a:pt x="419556" y="377234"/>
                </a:lnTo>
                <a:lnTo>
                  <a:pt x="356905" y="314670"/>
                </a:lnTo>
                <a:lnTo>
                  <a:pt x="508021" y="163762"/>
                </a:lnTo>
                <a:cubicBezTo>
                  <a:pt x="525229" y="146577"/>
                  <a:pt x="525229" y="118517"/>
                  <a:pt x="508021" y="101332"/>
                </a:cubicBezTo>
                <a:cubicBezTo>
                  <a:pt x="490677" y="84013"/>
                  <a:pt x="462578" y="84013"/>
                  <a:pt x="445369" y="101332"/>
                </a:cubicBezTo>
                <a:lnTo>
                  <a:pt x="411220" y="135434"/>
                </a:lnTo>
                <a:lnTo>
                  <a:pt x="348569" y="72869"/>
                </a:lnTo>
                <a:lnTo>
                  <a:pt x="382718" y="38767"/>
                </a:lnTo>
                <a:cubicBezTo>
                  <a:pt x="408666" y="12923"/>
                  <a:pt x="442681" y="0"/>
                  <a:pt x="47667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5" name="security-on_74373">
            <a:extLst>
              <a:ext uri="{FF2B5EF4-FFF2-40B4-BE49-F238E27FC236}">
                <a16:creationId xmlns:a16="http://schemas.microsoft.com/office/drawing/2014/main" id="{1B250B47-73A8-4A3B-AD77-BC656FE8858B}"/>
              </a:ext>
            </a:extLst>
          </p:cNvPr>
          <p:cNvSpPr>
            <a:spLocks noChangeAspect="1"/>
          </p:cNvSpPr>
          <p:nvPr/>
        </p:nvSpPr>
        <p:spPr bwMode="auto">
          <a:xfrm>
            <a:off x="1471793" y="4543846"/>
            <a:ext cx="573711" cy="609685"/>
          </a:xfrm>
          <a:custGeom>
            <a:avLst/>
            <a:gdLst>
              <a:gd name="T0" fmla="*/ 4091 w 4360"/>
              <a:gd name="T1" fmla="*/ 725 h 4640"/>
              <a:gd name="T2" fmla="*/ 2180 w 4360"/>
              <a:gd name="T3" fmla="*/ 0 h 4640"/>
              <a:gd name="T4" fmla="*/ 269 w 4360"/>
              <a:gd name="T5" fmla="*/ 725 h 4640"/>
              <a:gd name="T6" fmla="*/ 2180 w 4360"/>
              <a:gd name="T7" fmla="*/ 4640 h 4640"/>
              <a:gd name="T8" fmla="*/ 4091 w 4360"/>
              <a:gd name="T9" fmla="*/ 725 h 4640"/>
              <a:gd name="T10" fmla="*/ 2021 w 4360"/>
              <a:gd name="T11" fmla="*/ 3010 h 4640"/>
              <a:gd name="T12" fmla="*/ 1385 w 4360"/>
              <a:gd name="T13" fmla="*/ 2374 h 4640"/>
              <a:gd name="T14" fmla="*/ 1670 w 4360"/>
              <a:gd name="T15" fmla="*/ 2089 h 4640"/>
              <a:gd name="T16" fmla="*/ 2021 w 4360"/>
              <a:gd name="T17" fmla="*/ 2440 h 4640"/>
              <a:gd name="T18" fmla="*/ 2690 w 4360"/>
              <a:gd name="T19" fmla="*/ 1772 h 4640"/>
              <a:gd name="T20" fmla="*/ 2975 w 4360"/>
              <a:gd name="T21" fmla="*/ 2057 h 4640"/>
              <a:gd name="T22" fmla="*/ 2021 w 4360"/>
              <a:gd name="T23" fmla="*/ 3010 h 4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60" h="4640">
                <a:moveTo>
                  <a:pt x="4091" y="725"/>
                </a:moveTo>
                <a:cubicBezTo>
                  <a:pt x="3299" y="725"/>
                  <a:pt x="2693" y="499"/>
                  <a:pt x="2180" y="0"/>
                </a:cubicBezTo>
                <a:cubicBezTo>
                  <a:pt x="1667" y="499"/>
                  <a:pt x="1060" y="725"/>
                  <a:pt x="269" y="725"/>
                </a:cubicBezTo>
                <a:cubicBezTo>
                  <a:pt x="269" y="2024"/>
                  <a:pt x="0" y="3884"/>
                  <a:pt x="2180" y="4640"/>
                </a:cubicBezTo>
                <a:cubicBezTo>
                  <a:pt x="4360" y="3884"/>
                  <a:pt x="4091" y="2024"/>
                  <a:pt x="4091" y="725"/>
                </a:cubicBezTo>
                <a:close/>
                <a:moveTo>
                  <a:pt x="2021" y="3010"/>
                </a:moveTo>
                <a:lnTo>
                  <a:pt x="1385" y="2374"/>
                </a:lnTo>
                <a:lnTo>
                  <a:pt x="1670" y="2089"/>
                </a:lnTo>
                <a:lnTo>
                  <a:pt x="2021" y="2440"/>
                </a:lnTo>
                <a:lnTo>
                  <a:pt x="2690" y="1772"/>
                </a:lnTo>
                <a:lnTo>
                  <a:pt x="2975" y="2057"/>
                </a:lnTo>
                <a:lnTo>
                  <a:pt x="2021" y="301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6" name="wifi-antenna_99538">
            <a:extLst>
              <a:ext uri="{FF2B5EF4-FFF2-40B4-BE49-F238E27FC236}">
                <a16:creationId xmlns:a16="http://schemas.microsoft.com/office/drawing/2014/main" id="{53D6722B-CD50-4B4A-BE67-8D133A1EFF8A}"/>
              </a:ext>
            </a:extLst>
          </p:cNvPr>
          <p:cNvSpPr>
            <a:spLocks noChangeAspect="1"/>
          </p:cNvSpPr>
          <p:nvPr/>
        </p:nvSpPr>
        <p:spPr bwMode="auto">
          <a:xfrm>
            <a:off x="10245227" y="3409040"/>
            <a:ext cx="457476" cy="609685"/>
          </a:xfrm>
          <a:custGeom>
            <a:avLst/>
            <a:gdLst>
              <a:gd name="connsiteX0" fmla="*/ 82669 w 454935"/>
              <a:gd name="connsiteY0" fmla="*/ 135909 h 606298"/>
              <a:gd name="connsiteX1" fmla="*/ 189769 w 454935"/>
              <a:gd name="connsiteY1" fmla="*/ 242844 h 606298"/>
              <a:gd name="connsiteX2" fmla="*/ 219425 w 454935"/>
              <a:gd name="connsiteY2" fmla="*/ 213387 h 606298"/>
              <a:gd name="connsiteX3" fmla="*/ 218196 w 454935"/>
              <a:gd name="connsiteY3" fmla="*/ 204335 h 606298"/>
              <a:gd name="connsiteX4" fmla="*/ 250926 w 454935"/>
              <a:gd name="connsiteY4" fmla="*/ 171656 h 606298"/>
              <a:gd name="connsiteX5" fmla="*/ 283655 w 454935"/>
              <a:gd name="connsiteY5" fmla="*/ 204335 h 606298"/>
              <a:gd name="connsiteX6" fmla="*/ 250926 w 454935"/>
              <a:gd name="connsiteY6" fmla="*/ 237167 h 606298"/>
              <a:gd name="connsiteX7" fmla="*/ 242935 w 454935"/>
              <a:gd name="connsiteY7" fmla="*/ 236093 h 606298"/>
              <a:gd name="connsiteX8" fmla="*/ 212972 w 454935"/>
              <a:gd name="connsiteY8" fmla="*/ 266010 h 606298"/>
              <a:gd name="connsiteX9" fmla="*/ 320226 w 454935"/>
              <a:gd name="connsiteY9" fmla="*/ 373098 h 606298"/>
              <a:gd name="connsiteX10" fmla="*/ 131993 w 454935"/>
              <a:gd name="connsiteY10" fmla="*/ 407311 h 606298"/>
              <a:gd name="connsiteX11" fmla="*/ 202062 w 454935"/>
              <a:gd name="connsiteY11" fmla="*/ 606298 h 606298"/>
              <a:gd name="connsiteX12" fmla="*/ 0 w 454935"/>
              <a:gd name="connsiteY12" fmla="*/ 606298 h 606298"/>
              <a:gd name="connsiteX13" fmla="*/ 82208 w 454935"/>
              <a:gd name="connsiteY13" fmla="*/ 372638 h 606298"/>
              <a:gd name="connsiteX14" fmla="*/ 82669 w 454935"/>
              <a:gd name="connsiteY14" fmla="*/ 135909 h 606298"/>
              <a:gd name="connsiteX15" fmla="*/ 236888 w 454935"/>
              <a:gd name="connsiteY15" fmla="*/ 87289 h 606298"/>
              <a:gd name="connsiteX16" fmla="*/ 328789 w 454935"/>
              <a:gd name="connsiteY16" fmla="*/ 125024 h 606298"/>
              <a:gd name="connsiteX17" fmla="*/ 367363 w 454935"/>
              <a:gd name="connsiteY17" fmla="*/ 216141 h 606298"/>
              <a:gd name="connsiteX18" fmla="*/ 334475 w 454935"/>
              <a:gd name="connsiteY18" fmla="*/ 216141 h 606298"/>
              <a:gd name="connsiteX19" fmla="*/ 305737 w 454935"/>
              <a:gd name="connsiteY19" fmla="*/ 148187 h 606298"/>
              <a:gd name="connsiteX20" fmla="*/ 236888 w 454935"/>
              <a:gd name="connsiteY20" fmla="*/ 120116 h 606298"/>
              <a:gd name="connsiteX21" fmla="*/ 236888 w 454935"/>
              <a:gd name="connsiteY21" fmla="*/ 0 h 606298"/>
              <a:gd name="connsiteX22" fmla="*/ 390704 w 454935"/>
              <a:gd name="connsiteY22" fmla="*/ 63058 h 606298"/>
              <a:gd name="connsiteX23" fmla="*/ 454935 w 454935"/>
              <a:gd name="connsiteY23" fmla="*/ 215718 h 606298"/>
              <a:gd name="connsiteX24" fmla="*/ 422051 w 454935"/>
              <a:gd name="connsiteY24" fmla="*/ 215718 h 606298"/>
              <a:gd name="connsiteX25" fmla="*/ 367501 w 454935"/>
              <a:gd name="connsiteY25" fmla="*/ 86226 h 606298"/>
              <a:gd name="connsiteX26" fmla="*/ 236888 w 454935"/>
              <a:gd name="connsiteY26" fmla="*/ 32680 h 606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54935" h="606298">
                <a:moveTo>
                  <a:pt x="82669" y="135909"/>
                </a:moveTo>
                <a:lnTo>
                  <a:pt x="189769" y="242844"/>
                </a:lnTo>
                <a:lnTo>
                  <a:pt x="219425" y="213387"/>
                </a:lnTo>
                <a:cubicBezTo>
                  <a:pt x="218657" y="210472"/>
                  <a:pt x="218196" y="207557"/>
                  <a:pt x="218196" y="204335"/>
                </a:cubicBezTo>
                <a:cubicBezTo>
                  <a:pt x="218196" y="186231"/>
                  <a:pt x="232794" y="171656"/>
                  <a:pt x="250926" y="171656"/>
                </a:cubicBezTo>
                <a:cubicBezTo>
                  <a:pt x="269057" y="171656"/>
                  <a:pt x="283655" y="186231"/>
                  <a:pt x="283655" y="204335"/>
                </a:cubicBezTo>
                <a:cubicBezTo>
                  <a:pt x="283655" y="222439"/>
                  <a:pt x="269057" y="237167"/>
                  <a:pt x="250926" y="237167"/>
                </a:cubicBezTo>
                <a:cubicBezTo>
                  <a:pt x="248160" y="237167"/>
                  <a:pt x="245548" y="236707"/>
                  <a:pt x="242935" y="236093"/>
                </a:cubicBezTo>
                <a:lnTo>
                  <a:pt x="212972" y="266010"/>
                </a:lnTo>
                <a:lnTo>
                  <a:pt x="320226" y="373098"/>
                </a:lnTo>
                <a:cubicBezTo>
                  <a:pt x="269365" y="423881"/>
                  <a:pt x="193918" y="435234"/>
                  <a:pt x="131993" y="407311"/>
                </a:cubicBezTo>
                <a:lnTo>
                  <a:pt x="202062" y="606298"/>
                </a:lnTo>
                <a:lnTo>
                  <a:pt x="0" y="606298"/>
                </a:lnTo>
                <a:lnTo>
                  <a:pt x="82208" y="372638"/>
                </a:lnTo>
                <a:cubicBezTo>
                  <a:pt x="17056" y="306974"/>
                  <a:pt x="17210" y="201267"/>
                  <a:pt x="82669" y="135909"/>
                </a:cubicBezTo>
                <a:close/>
                <a:moveTo>
                  <a:pt x="236888" y="87289"/>
                </a:moveTo>
                <a:cubicBezTo>
                  <a:pt x="271774" y="87289"/>
                  <a:pt x="304508" y="100788"/>
                  <a:pt x="328789" y="125024"/>
                </a:cubicBezTo>
                <a:cubicBezTo>
                  <a:pt x="353224" y="149414"/>
                  <a:pt x="367363" y="181781"/>
                  <a:pt x="367363" y="216141"/>
                </a:cubicBezTo>
                <a:lnTo>
                  <a:pt x="334475" y="216141"/>
                </a:lnTo>
                <a:cubicBezTo>
                  <a:pt x="334475" y="190524"/>
                  <a:pt x="323871" y="166288"/>
                  <a:pt x="305737" y="148187"/>
                </a:cubicBezTo>
                <a:cubicBezTo>
                  <a:pt x="287603" y="130087"/>
                  <a:pt x="263628" y="120116"/>
                  <a:pt x="236888" y="120116"/>
                </a:cubicBezTo>
                <a:close/>
                <a:moveTo>
                  <a:pt x="236888" y="0"/>
                </a:moveTo>
                <a:cubicBezTo>
                  <a:pt x="296355" y="0"/>
                  <a:pt x="349830" y="22247"/>
                  <a:pt x="390704" y="63058"/>
                </a:cubicBezTo>
                <a:cubicBezTo>
                  <a:pt x="431578" y="103870"/>
                  <a:pt x="454935" y="158337"/>
                  <a:pt x="454935" y="215718"/>
                </a:cubicBezTo>
                <a:lnTo>
                  <a:pt x="422051" y="215718"/>
                </a:lnTo>
                <a:cubicBezTo>
                  <a:pt x="422051" y="166622"/>
                  <a:pt x="402229" y="120901"/>
                  <a:pt x="367501" y="86226"/>
                </a:cubicBezTo>
                <a:cubicBezTo>
                  <a:pt x="332927" y="51551"/>
                  <a:pt x="286060" y="32680"/>
                  <a:pt x="236888" y="3268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8" name="tools_105082">
            <a:extLst>
              <a:ext uri="{FF2B5EF4-FFF2-40B4-BE49-F238E27FC236}">
                <a16:creationId xmlns:a16="http://schemas.microsoft.com/office/drawing/2014/main" id="{7F585B27-E720-4414-B8A4-6F4E8D3FA2D5}"/>
              </a:ext>
            </a:extLst>
          </p:cNvPr>
          <p:cNvSpPr>
            <a:spLocks noChangeAspect="1"/>
          </p:cNvSpPr>
          <p:nvPr/>
        </p:nvSpPr>
        <p:spPr bwMode="auto">
          <a:xfrm>
            <a:off x="2680355" y="4538636"/>
            <a:ext cx="609685" cy="597380"/>
          </a:xfrm>
          <a:custGeom>
            <a:avLst/>
            <a:gdLst>
              <a:gd name="T0" fmla="*/ 0 w 2925"/>
              <a:gd name="T1" fmla="*/ 2173 h 2870"/>
              <a:gd name="T2" fmla="*/ 149 w 2925"/>
              <a:gd name="T3" fmla="*/ 2721 h 2870"/>
              <a:gd name="T4" fmla="*/ 697 w 2925"/>
              <a:gd name="T5" fmla="*/ 2870 h 2870"/>
              <a:gd name="T6" fmla="*/ 1413 w 2925"/>
              <a:gd name="T7" fmla="*/ 2155 h 2870"/>
              <a:gd name="T8" fmla="*/ 1923 w 2925"/>
              <a:gd name="T9" fmla="*/ 2665 h 2870"/>
              <a:gd name="T10" fmla="*/ 2268 w 2925"/>
              <a:gd name="T11" fmla="*/ 2808 h 2870"/>
              <a:gd name="T12" fmla="*/ 2614 w 2925"/>
              <a:gd name="T13" fmla="*/ 2665 h 2870"/>
              <a:gd name="T14" fmla="*/ 2614 w 2925"/>
              <a:gd name="T15" fmla="*/ 1973 h 2870"/>
              <a:gd name="T16" fmla="*/ 2289 w 2925"/>
              <a:gd name="T17" fmla="*/ 1648 h 2870"/>
              <a:gd name="T18" fmla="*/ 2623 w 2925"/>
              <a:gd name="T19" fmla="*/ 1443 h 2870"/>
              <a:gd name="T20" fmla="*/ 2834 w 2925"/>
              <a:gd name="T21" fmla="*/ 599 h 2870"/>
              <a:gd name="T22" fmla="*/ 2785 w 2925"/>
              <a:gd name="T23" fmla="*/ 440 h 2870"/>
              <a:gd name="T24" fmla="*/ 2315 w 2925"/>
              <a:gd name="T25" fmla="*/ 910 h 2870"/>
              <a:gd name="T26" fmla="*/ 2036 w 2925"/>
              <a:gd name="T27" fmla="*/ 835 h 2870"/>
              <a:gd name="T28" fmla="*/ 1961 w 2925"/>
              <a:gd name="T29" fmla="*/ 555 h 2870"/>
              <a:gd name="T30" fmla="*/ 2431 w 2925"/>
              <a:gd name="T31" fmla="*/ 85 h 2870"/>
              <a:gd name="T32" fmla="*/ 2271 w 2925"/>
              <a:gd name="T33" fmla="*/ 36 h 2870"/>
              <a:gd name="T34" fmla="*/ 2025 w 2925"/>
              <a:gd name="T35" fmla="*/ 0 h 2870"/>
              <a:gd name="T36" fmla="*/ 1428 w 2925"/>
              <a:gd name="T37" fmla="*/ 248 h 2870"/>
              <a:gd name="T38" fmla="*/ 1191 w 2925"/>
              <a:gd name="T39" fmla="*/ 982 h 2870"/>
              <a:gd name="T40" fmla="*/ 1132 w 2925"/>
              <a:gd name="T41" fmla="*/ 1041 h 2870"/>
              <a:gd name="T42" fmla="*/ 524 w 2925"/>
              <a:gd name="T43" fmla="*/ 434 h 2870"/>
              <a:gd name="T44" fmla="*/ 403 w 2925"/>
              <a:gd name="T45" fmla="*/ 271 h 2870"/>
              <a:gd name="T46" fmla="*/ 220 w 2925"/>
              <a:gd name="T47" fmla="*/ 154 h 2870"/>
              <a:gd name="T48" fmla="*/ 163 w 2925"/>
              <a:gd name="T49" fmla="*/ 210 h 2870"/>
              <a:gd name="T50" fmla="*/ 160 w 2925"/>
              <a:gd name="T51" fmla="*/ 213 h 2870"/>
              <a:gd name="T52" fmla="*/ 103 w 2925"/>
              <a:gd name="T53" fmla="*/ 270 h 2870"/>
              <a:gd name="T54" fmla="*/ 220 w 2925"/>
              <a:gd name="T55" fmla="*/ 454 h 2870"/>
              <a:gd name="T56" fmla="*/ 383 w 2925"/>
              <a:gd name="T57" fmla="*/ 575 h 2870"/>
              <a:gd name="T58" fmla="*/ 990 w 2925"/>
              <a:gd name="T59" fmla="*/ 1183 h 2870"/>
              <a:gd name="T60" fmla="*/ 0 w 2925"/>
              <a:gd name="T61" fmla="*/ 2173 h 2870"/>
              <a:gd name="T62" fmla="*/ 1738 w 2925"/>
              <a:gd name="T63" fmla="*/ 495 h 2870"/>
              <a:gd name="T64" fmla="*/ 1872 w 2925"/>
              <a:gd name="T65" fmla="*/ 998 h 2870"/>
              <a:gd name="T66" fmla="*/ 2375 w 2925"/>
              <a:gd name="T67" fmla="*/ 1133 h 2870"/>
              <a:gd name="T68" fmla="*/ 2670 w 2925"/>
              <a:gd name="T69" fmla="*/ 838 h 2870"/>
              <a:gd name="T70" fmla="*/ 2481 w 2925"/>
              <a:gd name="T71" fmla="*/ 1301 h 2870"/>
              <a:gd name="T72" fmla="*/ 2026 w 2925"/>
              <a:gd name="T73" fmla="*/ 1490 h 2870"/>
              <a:gd name="T74" fmla="*/ 1879 w 2925"/>
              <a:gd name="T75" fmla="*/ 1473 h 2870"/>
              <a:gd name="T76" fmla="*/ 1824 w 2925"/>
              <a:gd name="T77" fmla="*/ 1461 h 2870"/>
              <a:gd name="T78" fmla="*/ 638 w 2925"/>
              <a:gd name="T79" fmla="*/ 2647 h 2870"/>
              <a:gd name="T80" fmla="*/ 312 w 2925"/>
              <a:gd name="T81" fmla="*/ 2559 h 2870"/>
              <a:gd name="T82" fmla="*/ 223 w 2925"/>
              <a:gd name="T83" fmla="*/ 2232 h 2870"/>
              <a:gd name="T84" fmla="*/ 1410 w 2925"/>
              <a:gd name="T85" fmla="*/ 1046 h 2870"/>
              <a:gd name="T86" fmla="*/ 1397 w 2925"/>
              <a:gd name="T87" fmla="*/ 992 h 2870"/>
              <a:gd name="T88" fmla="*/ 1569 w 2925"/>
              <a:gd name="T89" fmla="*/ 389 h 2870"/>
              <a:gd name="T90" fmla="*/ 2033 w 2925"/>
              <a:gd name="T91" fmla="*/ 200 h 2870"/>
              <a:gd name="T92" fmla="*/ 1738 w 2925"/>
              <a:gd name="T93" fmla="*/ 495 h 2870"/>
              <a:gd name="T94" fmla="*/ 2473 w 2925"/>
              <a:gd name="T95" fmla="*/ 2115 h 2870"/>
              <a:gd name="T96" fmla="*/ 2473 w 2925"/>
              <a:gd name="T97" fmla="*/ 2524 h 2870"/>
              <a:gd name="T98" fmla="*/ 2268 w 2925"/>
              <a:gd name="T99" fmla="*/ 2609 h 2870"/>
              <a:gd name="T100" fmla="*/ 2064 w 2925"/>
              <a:gd name="T101" fmla="*/ 2524 h 2870"/>
              <a:gd name="T102" fmla="*/ 1554 w 2925"/>
              <a:gd name="T103" fmla="*/ 2014 h 2870"/>
              <a:gd name="T104" fmla="*/ 1889 w 2925"/>
              <a:gd name="T105" fmla="*/ 1679 h 2870"/>
              <a:gd name="T106" fmla="*/ 2026 w 2925"/>
              <a:gd name="T107" fmla="*/ 1690 h 2870"/>
              <a:gd name="T108" fmla="*/ 2048 w 2925"/>
              <a:gd name="T109" fmla="*/ 1689 h 2870"/>
              <a:gd name="T110" fmla="*/ 2473 w 2925"/>
              <a:gd name="T111" fmla="*/ 2115 h 2870"/>
              <a:gd name="T112" fmla="*/ 613 w 2925"/>
              <a:gd name="T113" fmla="*/ 2239 h 2870"/>
              <a:gd name="T114" fmla="*/ 613 w 2925"/>
              <a:gd name="T115" fmla="*/ 2386 h 2870"/>
              <a:gd name="T116" fmla="*/ 540 w 2925"/>
              <a:gd name="T117" fmla="*/ 2416 h 2870"/>
              <a:gd name="T118" fmla="*/ 466 w 2925"/>
              <a:gd name="T119" fmla="*/ 2386 h 2870"/>
              <a:gd name="T120" fmla="*/ 466 w 2925"/>
              <a:gd name="T121" fmla="*/ 2239 h 2870"/>
              <a:gd name="T122" fmla="*/ 540 w 2925"/>
              <a:gd name="T123" fmla="*/ 2208 h 2870"/>
              <a:gd name="T124" fmla="*/ 613 w 2925"/>
              <a:gd name="T125" fmla="*/ 2239 h 28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925" h="2870">
                <a:moveTo>
                  <a:pt x="0" y="2173"/>
                </a:moveTo>
                <a:lnTo>
                  <a:pt x="149" y="2721"/>
                </a:lnTo>
                <a:lnTo>
                  <a:pt x="697" y="2870"/>
                </a:lnTo>
                <a:lnTo>
                  <a:pt x="1413" y="2155"/>
                </a:lnTo>
                <a:lnTo>
                  <a:pt x="1923" y="2665"/>
                </a:lnTo>
                <a:cubicBezTo>
                  <a:pt x="2015" y="2758"/>
                  <a:pt x="2138" y="2808"/>
                  <a:pt x="2268" y="2808"/>
                </a:cubicBezTo>
                <a:cubicBezTo>
                  <a:pt x="2399" y="2808"/>
                  <a:pt x="2522" y="2758"/>
                  <a:pt x="2614" y="2665"/>
                </a:cubicBezTo>
                <a:cubicBezTo>
                  <a:pt x="2805" y="2474"/>
                  <a:pt x="2805" y="2164"/>
                  <a:pt x="2614" y="1973"/>
                </a:cubicBezTo>
                <a:lnTo>
                  <a:pt x="2289" y="1648"/>
                </a:lnTo>
                <a:cubicBezTo>
                  <a:pt x="2414" y="1607"/>
                  <a:pt x="2528" y="1538"/>
                  <a:pt x="2623" y="1443"/>
                </a:cubicBezTo>
                <a:cubicBezTo>
                  <a:pt x="2844" y="1222"/>
                  <a:pt x="2925" y="899"/>
                  <a:pt x="2834" y="599"/>
                </a:cubicBezTo>
                <a:lnTo>
                  <a:pt x="2785" y="440"/>
                </a:lnTo>
                <a:lnTo>
                  <a:pt x="2315" y="910"/>
                </a:lnTo>
                <a:lnTo>
                  <a:pt x="2036" y="835"/>
                </a:lnTo>
                <a:lnTo>
                  <a:pt x="1961" y="555"/>
                </a:lnTo>
                <a:lnTo>
                  <a:pt x="2431" y="85"/>
                </a:lnTo>
                <a:lnTo>
                  <a:pt x="2271" y="36"/>
                </a:lnTo>
                <a:cubicBezTo>
                  <a:pt x="2191" y="12"/>
                  <a:pt x="2109" y="0"/>
                  <a:pt x="2025" y="0"/>
                </a:cubicBezTo>
                <a:cubicBezTo>
                  <a:pt x="1800" y="0"/>
                  <a:pt x="1587" y="88"/>
                  <a:pt x="1428" y="248"/>
                </a:cubicBezTo>
                <a:cubicBezTo>
                  <a:pt x="1233" y="442"/>
                  <a:pt x="1147" y="713"/>
                  <a:pt x="1191" y="982"/>
                </a:cubicBezTo>
                <a:lnTo>
                  <a:pt x="1132" y="1041"/>
                </a:lnTo>
                <a:lnTo>
                  <a:pt x="524" y="434"/>
                </a:lnTo>
                <a:lnTo>
                  <a:pt x="403" y="271"/>
                </a:lnTo>
                <a:lnTo>
                  <a:pt x="220" y="154"/>
                </a:lnTo>
                <a:lnTo>
                  <a:pt x="163" y="210"/>
                </a:lnTo>
                <a:lnTo>
                  <a:pt x="160" y="213"/>
                </a:lnTo>
                <a:lnTo>
                  <a:pt x="103" y="270"/>
                </a:lnTo>
                <a:lnTo>
                  <a:pt x="220" y="454"/>
                </a:lnTo>
                <a:lnTo>
                  <a:pt x="383" y="575"/>
                </a:lnTo>
                <a:lnTo>
                  <a:pt x="990" y="1183"/>
                </a:lnTo>
                <a:lnTo>
                  <a:pt x="0" y="2173"/>
                </a:lnTo>
                <a:close/>
                <a:moveTo>
                  <a:pt x="1738" y="495"/>
                </a:moveTo>
                <a:lnTo>
                  <a:pt x="1872" y="998"/>
                </a:lnTo>
                <a:lnTo>
                  <a:pt x="2375" y="1133"/>
                </a:lnTo>
                <a:lnTo>
                  <a:pt x="2670" y="838"/>
                </a:lnTo>
                <a:cubicBezTo>
                  <a:pt x="2673" y="1009"/>
                  <a:pt x="2606" y="1176"/>
                  <a:pt x="2481" y="1301"/>
                </a:cubicBezTo>
                <a:cubicBezTo>
                  <a:pt x="2360" y="1423"/>
                  <a:pt x="2198" y="1490"/>
                  <a:pt x="2026" y="1490"/>
                </a:cubicBezTo>
                <a:cubicBezTo>
                  <a:pt x="1976" y="1490"/>
                  <a:pt x="1927" y="1484"/>
                  <a:pt x="1879" y="1473"/>
                </a:cubicBezTo>
                <a:lnTo>
                  <a:pt x="1824" y="1461"/>
                </a:lnTo>
                <a:lnTo>
                  <a:pt x="638" y="2647"/>
                </a:lnTo>
                <a:lnTo>
                  <a:pt x="312" y="2559"/>
                </a:lnTo>
                <a:lnTo>
                  <a:pt x="223" y="2232"/>
                </a:lnTo>
                <a:lnTo>
                  <a:pt x="1410" y="1046"/>
                </a:lnTo>
                <a:lnTo>
                  <a:pt x="1397" y="992"/>
                </a:lnTo>
                <a:cubicBezTo>
                  <a:pt x="1346" y="773"/>
                  <a:pt x="1411" y="548"/>
                  <a:pt x="1569" y="389"/>
                </a:cubicBezTo>
                <a:cubicBezTo>
                  <a:pt x="1693" y="265"/>
                  <a:pt x="1858" y="198"/>
                  <a:pt x="2033" y="200"/>
                </a:cubicBezTo>
                <a:lnTo>
                  <a:pt x="1738" y="495"/>
                </a:lnTo>
                <a:close/>
                <a:moveTo>
                  <a:pt x="2473" y="2115"/>
                </a:moveTo>
                <a:cubicBezTo>
                  <a:pt x="2586" y="2228"/>
                  <a:pt x="2586" y="2411"/>
                  <a:pt x="2473" y="2524"/>
                </a:cubicBezTo>
                <a:cubicBezTo>
                  <a:pt x="2418" y="2578"/>
                  <a:pt x="2346" y="2609"/>
                  <a:pt x="2268" y="2609"/>
                </a:cubicBezTo>
                <a:cubicBezTo>
                  <a:pt x="2191" y="2609"/>
                  <a:pt x="2119" y="2578"/>
                  <a:pt x="2064" y="2524"/>
                </a:cubicBezTo>
                <a:lnTo>
                  <a:pt x="1554" y="2014"/>
                </a:lnTo>
                <a:lnTo>
                  <a:pt x="1889" y="1679"/>
                </a:lnTo>
                <a:cubicBezTo>
                  <a:pt x="1934" y="1686"/>
                  <a:pt x="1980" y="1690"/>
                  <a:pt x="2026" y="1690"/>
                </a:cubicBezTo>
                <a:cubicBezTo>
                  <a:pt x="2033" y="1690"/>
                  <a:pt x="2040" y="1690"/>
                  <a:pt x="2048" y="1689"/>
                </a:cubicBezTo>
                <a:lnTo>
                  <a:pt x="2473" y="2115"/>
                </a:lnTo>
                <a:close/>
                <a:moveTo>
                  <a:pt x="613" y="2239"/>
                </a:moveTo>
                <a:cubicBezTo>
                  <a:pt x="654" y="2279"/>
                  <a:pt x="654" y="2345"/>
                  <a:pt x="613" y="2386"/>
                </a:cubicBezTo>
                <a:cubicBezTo>
                  <a:pt x="593" y="2406"/>
                  <a:pt x="566" y="2416"/>
                  <a:pt x="540" y="2416"/>
                </a:cubicBezTo>
                <a:cubicBezTo>
                  <a:pt x="513" y="2416"/>
                  <a:pt x="486" y="2406"/>
                  <a:pt x="466" y="2386"/>
                </a:cubicBezTo>
                <a:cubicBezTo>
                  <a:pt x="425" y="2345"/>
                  <a:pt x="425" y="2279"/>
                  <a:pt x="466" y="2239"/>
                </a:cubicBezTo>
                <a:cubicBezTo>
                  <a:pt x="486" y="2218"/>
                  <a:pt x="513" y="2208"/>
                  <a:pt x="540" y="2208"/>
                </a:cubicBezTo>
                <a:cubicBezTo>
                  <a:pt x="566" y="2208"/>
                  <a:pt x="593" y="2218"/>
                  <a:pt x="613" y="223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9" name="satellite_21890">
            <a:extLst>
              <a:ext uri="{FF2B5EF4-FFF2-40B4-BE49-F238E27FC236}">
                <a16:creationId xmlns:a16="http://schemas.microsoft.com/office/drawing/2014/main" id="{C03359CE-22E8-40AD-9374-441D8ED72290}"/>
              </a:ext>
            </a:extLst>
          </p:cNvPr>
          <p:cNvSpPr>
            <a:spLocks noChangeAspect="1"/>
          </p:cNvSpPr>
          <p:nvPr/>
        </p:nvSpPr>
        <p:spPr bwMode="auto">
          <a:xfrm>
            <a:off x="5171862" y="4526331"/>
            <a:ext cx="609685" cy="567697"/>
          </a:xfrm>
          <a:custGeom>
            <a:avLst/>
            <a:gdLst>
              <a:gd name="T0" fmla="*/ 97 w 1124"/>
              <a:gd name="T1" fmla="*/ 789 h 1048"/>
              <a:gd name="T2" fmla="*/ 290 w 1124"/>
              <a:gd name="T3" fmla="*/ 760 h 1048"/>
              <a:gd name="T4" fmla="*/ 149 w 1124"/>
              <a:gd name="T5" fmla="*/ 1023 h 1048"/>
              <a:gd name="T6" fmla="*/ 187 w 1124"/>
              <a:gd name="T7" fmla="*/ 978 h 1048"/>
              <a:gd name="T8" fmla="*/ 113 w 1124"/>
              <a:gd name="T9" fmla="*/ 907 h 1048"/>
              <a:gd name="T10" fmla="*/ 36 w 1124"/>
              <a:gd name="T11" fmla="*/ 857 h 1048"/>
              <a:gd name="T12" fmla="*/ 58 w 1124"/>
              <a:gd name="T13" fmla="*/ 827 h 1048"/>
              <a:gd name="T14" fmla="*/ 94 w 1124"/>
              <a:gd name="T15" fmla="*/ 824 h 1048"/>
              <a:gd name="T16" fmla="*/ 169 w 1124"/>
              <a:gd name="T17" fmla="*/ 778 h 1048"/>
              <a:gd name="T18" fmla="*/ 122 w 1124"/>
              <a:gd name="T19" fmla="*/ 779 h 1048"/>
              <a:gd name="T20" fmla="*/ 149 w 1124"/>
              <a:gd name="T21" fmla="*/ 724 h 1048"/>
              <a:gd name="T22" fmla="*/ 118 w 1124"/>
              <a:gd name="T23" fmla="*/ 729 h 1048"/>
              <a:gd name="T24" fmla="*/ 94 w 1124"/>
              <a:gd name="T25" fmla="*/ 718 h 1048"/>
              <a:gd name="T26" fmla="*/ 64 w 1124"/>
              <a:gd name="T27" fmla="*/ 956 h 1048"/>
              <a:gd name="T28" fmla="*/ 282 w 1124"/>
              <a:gd name="T29" fmla="*/ 738 h 1048"/>
              <a:gd name="T30" fmla="*/ 284 w 1124"/>
              <a:gd name="T31" fmla="*/ 737 h 1048"/>
              <a:gd name="T32" fmla="*/ 263 w 1124"/>
              <a:gd name="T33" fmla="*/ 709 h 1048"/>
              <a:gd name="T34" fmla="*/ 269 w 1124"/>
              <a:gd name="T35" fmla="*/ 760 h 1048"/>
              <a:gd name="T36" fmla="*/ 271 w 1124"/>
              <a:gd name="T37" fmla="*/ 764 h 1048"/>
              <a:gd name="T38" fmla="*/ 273 w 1124"/>
              <a:gd name="T39" fmla="*/ 768 h 1048"/>
              <a:gd name="T40" fmla="*/ 249 w 1124"/>
              <a:gd name="T41" fmla="*/ 738 h 1048"/>
              <a:gd name="T42" fmla="*/ 223 w 1124"/>
              <a:gd name="T43" fmla="*/ 704 h 1048"/>
              <a:gd name="T44" fmla="*/ 213 w 1124"/>
              <a:gd name="T45" fmla="*/ 702 h 1048"/>
              <a:gd name="T46" fmla="*/ 196 w 1124"/>
              <a:gd name="T47" fmla="*/ 708 h 1048"/>
              <a:gd name="T48" fmla="*/ 195 w 1124"/>
              <a:gd name="T49" fmla="*/ 741 h 1048"/>
              <a:gd name="T50" fmla="*/ 154 w 1124"/>
              <a:gd name="T51" fmla="*/ 745 h 1048"/>
              <a:gd name="T52" fmla="*/ 172 w 1124"/>
              <a:gd name="T53" fmla="*/ 728 h 1048"/>
              <a:gd name="T54" fmla="*/ 168 w 1124"/>
              <a:gd name="T55" fmla="*/ 734 h 1048"/>
              <a:gd name="T56" fmla="*/ 157 w 1124"/>
              <a:gd name="T57" fmla="*/ 716 h 1048"/>
              <a:gd name="T58" fmla="*/ 159 w 1124"/>
              <a:gd name="T59" fmla="*/ 704 h 1048"/>
              <a:gd name="T60" fmla="*/ 142 w 1124"/>
              <a:gd name="T61" fmla="*/ 724 h 1048"/>
              <a:gd name="T62" fmla="*/ 128 w 1124"/>
              <a:gd name="T63" fmla="*/ 723 h 1048"/>
              <a:gd name="T64" fmla="*/ 146 w 1124"/>
              <a:gd name="T65" fmla="*/ 713 h 1048"/>
              <a:gd name="T66" fmla="*/ 184 w 1124"/>
              <a:gd name="T67" fmla="*/ 713 h 1048"/>
              <a:gd name="T68" fmla="*/ 170 w 1124"/>
              <a:gd name="T69" fmla="*/ 720 h 1048"/>
              <a:gd name="T70" fmla="*/ 160 w 1124"/>
              <a:gd name="T71" fmla="*/ 787 h 1048"/>
              <a:gd name="T72" fmla="*/ 70 w 1124"/>
              <a:gd name="T73" fmla="*/ 857 h 1048"/>
              <a:gd name="T74" fmla="*/ 70 w 1124"/>
              <a:gd name="T75" fmla="*/ 857 h 1048"/>
              <a:gd name="T76" fmla="*/ 298 w 1124"/>
              <a:gd name="T77" fmla="*/ 806 h 1048"/>
              <a:gd name="T78" fmla="*/ 294 w 1124"/>
              <a:gd name="T79" fmla="*/ 808 h 1048"/>
              <a:gd name="T80" fmla="*/ 344 w 1124"/>
              <a:gd name="T81" fmla="*/ 928 h 1048"/>
              <a:gd name="T82" fmla="*/ 290 w 1124"/>
              <a:gd name="T83" fmla="*/ 758 h 1048"/>
              <a:gd name="T84" fmla="*/ 275 w 1124"/>
              <a:gd name="T85" fmla="*/ 747 h 1048"/>
              <a:gd name="T86" fmla="*/ 278 w 1124"/>
              <a:gd name="T87" fmla="*/ 782 h 1048"/>
              <a:gd name="T88" fmla="*/ 286 w 1124"/>
              <a:gd name="T89" fmla="*/ 802 h 1048"/>
              <a:gd name="T90" fmla="*/ 328 w 1124"/>
              <a:gd name="T91" fmla="*/ 785 h 1048"/>
              <a:gd name="T92" fmla="*/ 331 w 1124"/>
              <a:gd name="T93" fmla="*/ 771 h 1048"/>
              <a:gd name="T94" fmla="*/ 470 w 1124"/>
              <a:gd name="T95" fmla="*/ 671 h 1048"/>
              <a:gd name="T96" fmla="*/ 506 w 1124"/>
              <a:gd name="T97" fmla="*/ 358 h 1048"/>
              <a:gd name="T98" fmla="*/ 885 w 1124"/>
              <a:gd name="T99" fmla="*/ 461 h 1048"/>
              <a:gd name="T100" fmla="*/ 745 w 1124"/>
              <a:gd name="T101" fmla="*/ 640 h 1048"/>
              <a:gd name="T102" fmla="*/ 612 w 1124"/>
              <a:gd name="T103" fmla="*/ 429 h 1048"/>
              <a:gd name="T104" fmla="*/ 501 w 1124"/>
              <a:gd name="T105" fmla="*/ 478 h 1048"/>
              <a:gd name="T106" fmla="*/ 645 w 1124"/>
              <a:gd name="T107" fmla="*/ 649 h 1048"/>
              <a:gd name="T108" fmla="*/ 597 w 1124"/>
              <a:gd name="T109" fmla="*/ 385 h 1048"/>
              <a:gd name="T110" fmla="*/ 671 w 1124"/>
              <a:gd name="T111" fmla="*/ 207 h 1048"/>
              <a:gd name="T112" fmla="*/ 793 w 1124"/>
              <a:gd name="T113" fmla="*/ 655 h 10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124" h="1048">
                <a:moveTo>
                  <a:pt x="91" y="785"/>
                </a:moveTo>
                <a:cubicBezTo>
                  <a:pt x="89" y="783"/>
                  <a:pt x="87" y="782"/>
                  <a:pt x="85" y="781"/>
                </a:cubicBezTo>
                <a:cubicBezTo>
                  <a:pt x="90" y="776"/>
                  <a:pt x="92" y="775"/>
                  <a:pt x="100" y="778"/>
                </a:cubicBezTo>
                <a:cubicBezTo>
                  <a:pt x="102" y="785"/>
                  <a:pt x="104" y="790"/>
                  <a:pt x="108" y="792"/>
                </a:cubicBezTo>
                <a:lnTo>
                  <a:pt x="108" y="792"/>
                </a:lnTo>
                <a:cubicBezTo>
                  <a:pt x="102" y="795"/>
                  <a:pt x="97" y="801"/>
                  <a:pt x="90" y="800"/>
                </a:cubicBezTo>
                <a:cubicBezTo>
                  <a:pt x="91" y="797"/>
                  <a:pt x="93" y="795"/>
                  <a:pt x="93" y="792"/>
                </a:cubicBezTo>
                <a:lnTo>
                  <a:pt x="97" y="789"/>
                </a:lnTo>
                <a:cubicBezTo>
                  <a:pt x="97" y="789"/>
                  <a:pt x="96" y="789"/>
                  <a:pt x="96" y="789"/>
                </a:cubicBezTo>
                <a:cubicBezTo>
                  <a:pt x="94" y="788"/>
                  <a:pt x="93" y="788"/>
                  <a:pt x="92" y="789"/>
                </a:cubicBezTo>
                <a:cubicBezTo>
                  <a:pt x="92" y="789"/>
                  <a:pt x="89" y="792"/>
                  <a:pt x="86" y="795"/>
                </a:cubicBezTo>
                <a:cubicBezTo>
                  <a:pt x="85" y="796"/>
                  <a:pt x="83" y="797"/>
                  <a:pt x="80" y="798"/>
                </a:cubicBezTo>
                <a:cubicBezTo>
                  <a:pt x="81" y="794"/>
                  <a:pt x="82" y="790"/>
                  <a:pt x="91" y="785"/>
                </a:cubicBezTo>
                <a:close/>
                <a:moveTo>
                  <a:pt x="285" y="766"/>
                </a:moveTo>
                <a:lnTo>
                  <a:pt x="290" y="763"/>
                </a:lnTo>
                <a:lnTo>
                  <a:pt x="290" y="760"/>
                </a:lnTo>
                <a:cubicBezTo>
                  <a:pt x="288" y="762"/>
                  <a:pt x="286" y="763"/>
                  <a:pt x="285" y="766"/>
                </a:cubicBezTo>
                <a:close/>
                <a:moveTo>
                  <a:pt x="371" y="862"/>
                </a:moveTo>
                <a:cubicBezTo>
                  <a:pt x="371" y="964"/>
                  <a:pt x="288" y="1048"/>
                  <a:pt x="186" y="1048"/>
                </a:cubicBezTo>
                <a:cubicBezTo>
                  <a:pt x="83" y="1048"/>
                  <a:pt x="0" y="964"/>
                  <a:pt x="0" y="862"/>
                </a:cubicBezTo>
                <a:cubicBezTo>
                  <a:pt x="0" y="760"/>
                  <a:pt x="83" y="676"/>
                  <a:pt x="186" y="676"/>
                </a:cubicBezTo>
                <a:cubicBezTo>
                  <a:pt x="288" y="676"/>
                  <a:pt x="371" y="760"/>
                  <a:pt x="371" y="862"/>
                </a:cubicBezTo>
                <a:close/>
                <a:moveTo>
                  <a:pt x="151" y="1030"/>
                </a:moveTo>
                <a:cubicBezTo>
                  <a:pt x="149" y="1027"/>
                  <a:pt x="149" y="1026"/>
                  <a:pt x="149" y="1023"/>
                </a:cubicBezTo>
                <a:lnTo>
                  <a:pt x="144" y="1022"/>
                </a:lnTo>
                <a:cubicBezTo>
                  <a:pt x="149" y="1021"/>
                  <a:pt x="150" y="1021"/>
                  <a:pt x="154" y="1021"/>
                </a:cubicBezTo>
                <a:cubicBezTo>
                  <a:pt x="153" y="1020"/>
                  <a:pt x="153" y="1019"/>
                  <a:pt x="152" y="1018"/>
                </a:cubicBezTo>
                <a:cubicBezTo>
                  <a:pt x="156" y="1016"/>
                  <a:pt x="160" y="1016"/>
                  <a:pt x="164" y="1013"/>
                </a:cubicBezTo>
                <a:cubicBezTo>
                  <a:pt x="165" y="1013"/>
                  <a:pt x="166" y="1014"/>
                  <a:pt x="167" y="1014"/>
                </a:cubicBezTo>
                <a:lnTo>
                  <a:pt x="170" y="1012"/>
                </a:lnTo>
                <a:cubicBezTo>
                  <a:pt x="170" y="1004"/>
                  <a:pt x="170" y="1004"/>
                  <a:pt x="169" y="999"/>
                </a:cubicBezTo>
                <a:cubicBezTo>
                  <a:pt x="191" y="986"/>
                  <a:pt x="191" y="986"/>
                  <a:pt x="187" y="978"/>
                </a:cubicBezTo>
                <a:cubicBezTo>
                  <a:pt x="200" y="964"/>
                  <a:pt x="200" y="964"/>
                  <a:pt x="201" y="956"/>
                </a:cubicBezTo>
                <a:cubicBezTo>
                  <a:pt x="201" y="955"/>
                  <a:pt x="201" y="953"/>
                  <a:pt x="201" y="952"/>
                </a:cubicBezTo>
                <a:cubicBezTo>
                  <a:pt x="201" y="952"/>
                  <a:pt x="171" y="951"/>
                  <a:pt x="154" y="935"/>
                </a:cubicBezTo>
                <a:cubicBezTo>
                  <a:pt x="151" y="935"/>
                  <a:pt x="148" y="935"/>
                  <a:pt x="141" y="940"/>
                </a:cubicBezTo>
                <a:cubicBezTo>
                  <a:pt x="140" y="939"/>
                  <a:pt x="138" y="938"/>
                  <a:pt x="136" y="937"/>
                </a:cubicBezTo>
                <a:lnTo>
                  <a:pt x="140" y="932"/>
                </a:lnTo>
                <a:cubicBezTo>
                  <a:pt x="133" y="919"/>
                  <a:pt x="132" y="919"/>
                  <a:pt x="127" y="918"/>
                </a:cubicBezTo>
                <a:cubicBezTo>
                  <a:pt x="116" y="916"/>
                  <a:pt x="116" y="916"/>
                  <a:pt x="113" y="907"/>
                </a:cubicBezTo>
                <a:lnTo>
                  <a:pt x="111" y="905"/>
                </a:lnTo>
                <a:cubicBezTo>
                  <a:pt x="105" y="898"/>
                  <a:pt x="96" y="895"/>
                  <a:pt x="88" y="892"/>
                </a:cubicBezTo>
                <a:lnTo>
                  <a:pt x="82" y="893"/>
                </a:lnTo>
                <a:cubicBezTo>
                  <a:pt x="77" y="890"/>
                  <a:pt x="75" y="888"/>
                  <a:pt x="71" y="886"/>
                </a:cubicBezTo>
                <a:cubicBezTo>
                  <a:pt x="64" y="892"/>
                  <a:pt x="62" y="890"/>
                  <a:pt x="48" y="881"/>
                </a:cubicBezTo>
                <a:cubicBezTo>
                  <a:pt x="48" y="880"/>
                  <a:pt x="44" y="874"/>
                  <a:pt x="36" y="869"/>
                </a:cubicBezTo>
                <a:lnTo>
                  <a:pt x="35" y="866"/>
                </a:lnTo>
                <a:cubicBezTo>
                  <a:pt x="35" y="863"/>
                  <a:pt x="36" y="860"/>
                  <a:pt x="36" y="857"/>
                </a:cubicBezTo>
                <a:cubicBezTo>
                  <a:pt x="39" y="854"/>
                  <a:pt x="39" y="853"/>
                  <a:pt x="41" y="849"/>
                </a:cubicBezTo>
                <a:cubicBezTo>
                  <a:pt x="37" y="848"/>
                  <a:pt x="35" y="850"/>
                  <a:pt x="31" y="855"/>
                </a:cubicBezTo>
                <a:cubicBezTo>
                  <a:pt x="29" y="854"/>
                  <a:pt x="27" y="853"/>
                  <a:pt x="26" y="852"/>
                </a:cubicBezTo>
                <a:cubicBezTo>
                  <a:pt x="25" y="850"/>
                  <a:pt x="23" y="842"/>
                  <a:pt x="25" y="833"/>
                </a:cubicBezTo>
                <a:cubicBezTo>
                  <a:pt x="28" y="832"/>
                  <a:pt x="28" y="832"/>
                  <a:pt x="34" y="820"/>
                </a:cubicBezTo>
                <a:cubicBezTo>
                  <a:pt x="45" y="821"/>
                  <a:pt x="45" y="821"/>
                  <a:pt x="51" y="825"/>
                </a:cubicBezTo>
                <a:cubicBezTo>
                  <a:pt x="53" y="824"/>
                  <a:pt x="55" y="823"/>
                  <a:pt x="57" y="822"/>
                </a:cubicBezTo>
                <a:lnTo>
                  <a:pt x="58" y="827"/>
                </a:lnTo>
                <a:cubicBezTo>
                  <a:pt x="60" y="828"/>
                  <a:pt x="61" y="828"/>
                  <a:pt x="64" y="827"/>
                </a:cubicBezTo>
                <a:cubicBezTo>
                  <a:pt x="63" y="834"/>
                  <a:pt x="65" y="841"/>
                  <a:pt x="64" y="848"/>
                </a:cubicBezTo>
                <a:cubicBezTo>
                  <a:pt x="67" y="846"/>
                  <a:pt x="70" y="843"/>
                  <a:pt x="73" y="841"/>
                </a:cubicBezTo>
                <a:lnTo>
                  <a:pt x="70" y="835"/>
                </a:lnTo>
                <a:cubicBezTo>
                  <a:pt x="71" y="832"/>
                  <a:pt x="72" y="830"/>
                  <a:pt x="75" y="825"/>
                </a:cubicBezTo>
                <a:cubicBezTo>
                  <a:pt x="74" y="826"/>
                  <a:pt x="74" y="827"/>
                  <a:pt x="74" y="829"/>
                </a:cubicBezTo>
                <a:cubicBezTo>
                  <a:pt x="77" y="826"/>
                  <a:pt x="82" y="825"/>
                  <a:pt x="86" y="823"/>
                </a:cubicBezTo>
                <a:cubicBezTo>
                  <a:pt x="89" y="823"/>
                  <a:pt x="91" y="823"/>
                  <a:pt x="94" y="824"/>
                </a:cubicBezTo>
                <a:cubicBezTo>
                  <a:pt x="102" y="814"/>
                  <a:pt x="102" y="814"/>
                  <a:pt x="104" y="812"/>
                </a:cubicBezTo>
                <a:cubicBezTo>
                  <a:pt x="117" y="806"/>
                  <a:pt x="117" y="806"/>
                  <a:pt x="152" y="797"/>
                </a:cubicBezTo>
                <a:cubicBezTo>
                  <a:pt x="149" y="796"/>
                  <a:pt x="149" y="796"/>
                  <a:pt x="146" y="793"/>
                </a:cubicBezTo>
                <a:cubicBezTo>
                  <a:pt x="147" y="792"/>
                  <a:pt x="149" y="790"/>
                  <a:pt x="150" y="789"/>
                </a:cubicBezTo>
                <a:cubicBezTo>
                  <a:pt x="150" y="789"/>
                  <a:pt x="150" y="789"/>
                  <a:pt x="135" y="791"/>
                </a:cubicBezTo>
                <a:cubicBezTo>
                  <a:pt x="142" y="785"/>
                  <a:pt x="150" y="785"/>
                  <a:pt x="163" y="785"/>
                </a:cubicBezTo>
                <a:cubicBezTo>
                  <a:pt x="166" y="786"/>
                  <a:pt x="166" y="786"/>
                  <a:pt x="179" y="775"/>
                </a:cubicBezTo>
                <a:cubicBezTo>
                  <a:pt x="175" y="775"/>
                  <a:pt x="174" y="776"/>
                  <a:pt x="169" y="778"/>
                </a:cubicBezTo>
                <a:cubicBezTo>
                  <a:pt x="170" y="775"/>
                  <a:pt x="170" y="775"/>
                  <a:pt x="171" y="772"/>
                </a:cubicBezTo>
                <a:cubicBezTo>
                  <a:pt x="170" y="770"/>
                  <a:pt x="169" y="768"/>
                  <a:pt x="169" y="767"/>
                </a:cubicBezTo>
                <a:cubicBezTo>
                  <a:pt x="169" y="764"/>
                  <a:pt x="169" y="764"/>
                  <a:pt x="171" y="762"/>
                </a:cubicBezTo>
                <a:cubicBezTo>
                  <a:pt x="167" y="760"/>
                  <a:pt x="164" y="760"/>
                  <a:pt x="159" y="761"/>
                </a:cubicBezTo>
                <a:cubicBezTo>
                  <a:pt x="154" y="751"/>
                  <a:pt x="154" y="751"/>
                  <a:pt x="151" y="751"/>
                </a:cubicBezTo>
                <a:cubicBezTo>
                  <a:pt x="151" y="752"/>
                  <a:pt x="151" y="755"/>
                  <a:pt x="151" y="756"/>
                </a:cubicBezTo>
                <a:cubicBezTo>
                  <a:pt x="149" y="756"/>
                  <a:pt x="147" y="756"/>
                  <a:pt x="145" y="756"/>
                </a:cubicBezTo>
                <a:cubicBezTo>
                  <a:pt x="138" y="764"/>
                  <a:pt x="129" y="771"/>
                  <a:pt x="122" y="779"/>
                </a:cubicBezTo>
                <a:cubicBezTo>
                  <a:pt x="118" y="774"/>
                  <a:pt x="116" y="761"/>
                  <a:pt x="115" y="757"/>
                </a:cubicBezTo>
                <a:cubicBezTo>
                  <a:pt x="118" y="755"/>
                  <a:pt x="121" y="754"/>
                  <a:pt x="123" y="753"/>
                </a:cubicBezTo>
                <a:lnTo>
                  <a:pt x="129" y="750"/>
                </a:lnTo>
                <a:cubicBezTo>
                  <a:pt x="147" y="738"/>
                  <a:pt x="147" y="738"/>
                  <a:pt x="154" y="741"/>
                </a:cubicBezTo>
                <a:cubicBezTo>
                  <a:pt x="155" y="740"/>
                  <a:pt x="157" y="738"/>
                  <a:pt x="159" y="737"/>
                </a:cubicBezTo>
                <a:lnTo>
                  <a:pt x="158" y="733"/>
                </a:lnTo>
                <a:cubicBezTo>
                  <a:pt x="154" y="735"/>
                  <a:pt x="153" y="735"/>
                  <a:pt x="151" y="736"/>
                </a:cubicBezTo>
                <a:cubicBezTo>
                  <a:pt x="149" y="732"/>
                  <a:pt x="150" y="728"/>
                  <a:pt x="149" y="724"/>
                </a:cubicBezTo>
                <a:lnTo>
                  <a:pt x="149" y="723"/>
                </a:lnTo>
                <a:cubicBezTo>
                  <a:pt x="142" y="737"/>
                  <a:pt x="142" y="737"/>
                  <a:pt x="134" y="736"/>
                </a:cubicBezTo>
                <a:cubicBezTo>
                  <a:pt x="134" y="736"/>
                  <a:pt x="133" y="735"/>
                  <a:pt x="133" y="734"/>
                </a:cubicBezTo>
                <a:cubicBezTo>
                  <a:pt x="130" y="734"/>
                  <a:pt x="129" y="734"/>
                  <a:pt x="126" y="733"/>
                </a:cubicBezTo>
                <a:cubicBezTo>
                  <a:pt x="124" y="733"/>
                  <a:pt x="122" y="734"/>
                  <a:pt x="121" y="735"/>
                </a:cubicBezTo>
                <a:cubicBezTo>
                  <a:pt x="121" y="734"/>
                  <a:pt x="121" y="734"/>
                  <a:pt x="121" y="733"/>
                </a:cubicBezTo>
                <a:cubicBezTo>
                  <a:pt x="120" y="733"/>
                  <a:pt x="119" y="733"/>
                  <a:pt x="118" y="733"/>
                </a:cubicBezTo>
                <a:cubicBezTo>
                  <a:pt x="118" y="731"/>
                  <a:pt x="118" y="730"/>
                  <a:pt x="118" y="729"/>
                </a:cubicBezTo>
                <a:cubicBezTo>
                  <a:pt x="102" y="737"/>
                  <a:pt x="102" y="736"/>
                  <a:pt x="100" y="734"/>
                </a:cubicBezTo>
                <a:cubicBezTo>
                  <a:pt x="107" y="732"/>
                  <a:pt x="108" y="732"/>
                  <a:pt x="116" y="728"/>
                </a:cubicBezTo>
                <a:cubicBezTo>
                  <a:pt x="115" y="728"/>
                  <a:pt x="113" y="728"/>
                  <a:pt x="112" y="727"/>
                </a:cubicBezTo>
                <a:lnTo>
                  <a:pt x="114" y="724"/>
                </a:lnTo>
                <a:cubicBezTo>
                  <a:pt x="112" y="723"/>
                  <a:pt x="111" y="723"/>
                  <a:pt x="109" y="722"/>
                </a:cubicBezTo>
                <a:cubicBezTo>
                  <a:pt x="105" y="724"/>
                  <a:pt x="104" y="724"/>
                  <a:pt x="100" y="723"/>
                </a:cubicBezTo>
                <a:cubicBezTo>
                  <a:pt x="101" y="721"/>
                  <a:pt x="103" y="719"/>
                  <a:pt x="104" y="718"/>
                </a:cubicBezTo>
                <a:cubicBezTo>
                  <a:pt x="102" y="717"/>
                  <a:pt x="101" y="717"/>
                  <a:pt x="94" y="718"/>
                </a:cubicBezTo>
                <a:cubicBezTo>
                  <a:pt x="94" y="718"/>
                  <a:pt x="95" y="717"/>
                  <a:pt x="95" y="716"/>
                </a:cubicBezTo>
                <a:cubicBezTo>
                  <a:pt x="87" y="721"/>
                  <a:pt x="79" y="727"/>
                  <a:pt x="72" y="733"/>
                </a:cubicBezTo>
                <a:cubicBezTo>
                  <a:pt x="73" y="734"/>
                  <a:pt x="73" y="734"/>
                  <a:pt x="73" y="734"/>
                </a:cubicBezTo>
                <a:cubicBezTo>
                  <a:pt x="68" y="739"/>
                  <a:pt x="63" y="743"/>
                  <a:pt x="59" y="747"/>
                </a:cubicBezTo>
                <a:cubicBezTo>
                  <a:pt x="33" y="775"/>
                  <a:pt x="16" y="812"/>
                  <a:pt x="14" y="853"/>
                </a:cubicBezTo>
                <a:cubicBezTo>
                  <a:pt x="42" y="871"/>
                  <a:pt x="54" y="903"/>
                  <a:pt x="54" y="903"/>
                </a:cubicBezTo>
                <a:cubicBezTo>
                  <a:pt x="35" y="934"/>
                  <a:pt x="51" y="942"/>
                  <a:pt x="62" y="948"/>
                </a:cubicBezTo>
                <a:cubicBezTo>
                  <a:pt x="63" y="951"/>
                  <a:pt x="64" y="954"/>
                  <a:pt x="64" y="956"/>
                </a:cubicBezTo>
                <a:cubicBezTo>
                  <a:pt x="69" y="961"/>
                  <a:pt x="83" y="973"/>
                  <a:pt x="94" y="977"/>
                </a:cubicBezTo>
                <a:cubicBezTo>
                  <a:pt x="99" y="998"/>
                  <a:pt x="111" y="1014"/>
                  <a:pt x="131" y="1025"/>
                </a:cubicBezTo>
                <a:cubicBezTo>
                  <a:pt x="137" y="1027"/>
                  <a:pt x="144" y="1029"/>
                  <a:pt x="151" y="1030"/>
                </a:cubicBezTo>
                <a:close/>
                <a:moveTo>
                  <a:pt x="263" y="709"/>
                </a:moveTo>
                <a:cubicBezTo>
                  <a:pt x="262" y="710"/>
                  <a:pt x="262" y="710"/>
                  <a:pt x="260" y="711"/>
                </a:cubicBezTo>
                <a:cubicBezTo>
                  <a:pt x="268" y="719"/>
                  <a:pt x="269" y="720"/>
                  <a:pt x="272" y="727"/>
                </a:cubicBezTo>
                <a:cubicBezTo>
                  <a:pt x="271" y="732"/>
                  <a:pt x="271" y="732"/>
                  <a:pt x="280" y="739"/>
                </a:cubicBezTo>
                <a:cubicBezTo>
                  <a:pt x="281" y="739"/>
                  <a:pt x="281" y="738"/>
                  <a:pt x="282" y="738"/>
                </a:cubicBezTo>
                <a:cubicBezTo>
                  <a:pt x="281" y="736"/>
                  <a:pt x="281" y="736"/>
                  <a:pt x="278" y="732"/>
                </a:cubicBezTo>
                <a:lnTo>
                  <a:pt x="279" y="732"/>
                </a:lnTo>
                <a:lnTo>
                  <a:pt x="280" y="733"/>
                </a:lnTo>
                <a:lnTo>
                  <a:pt x="281" y="734"/>
                </a:lnTo>
                <a:lnTo>
                  <a:pt x="281" y="735"/>
                </a:lnTo>
                <a:lnTo>
                  <a:pt x="282" y="736"/>
                </a:lnTo>
                <a:lnTo>
                  <a:pt x="283" y="736"/>
                </a:lnTo>
                <a:lnTo>
                  <a:pt x="284" y="737"/>
                </a:lnTo>
                <a:lnTo>
                  <a:pt x="284" y="738"/>
                </a:lnTo>
                <a:lnTo>
                  <a:pt x="286" y="738"/>
                </a:lnTo>
                <a:cubicBezTo>
                  <a:pt x="288" y="734"/>
                  <a:pt x="288" y="734"/>
                  <a:pt x="277" y="720"/>
                </a:cubicBezTo>
                <a:lnTo>
                  <a:pt x="280" y="721"/>
                </a:lnTo>
                <a:lnTo>
                  <a:pt x="285" y="727"/>
                </a:lnTo>
                <a:cubicBezTo>
                  <a:pt x="287" y="728"/>
                  <a:pt x="288" y="728"/>
                  <a:pt x="289" y="727"/>
                </a:cubicBezTo>
                <a:cubicBezTo>
                  <a:pt x="290" y="727"/>
                  <a:pt x="290" y="727"/>
                  <a:pt x="291" y="726"/>
                </a:cubicBezTo>
                <a:cubicBezTo>
                  <a:pt x="282" y="720"/>
                  <a:pt x="273" y="714"/>
                  <a:pt x="263" y="709"/>
                </a:cubicBezTo>
                <a:close/>
                <a:moveTo>
                  <a:pt x="286" y="730"/>
                </a:moveTo>
                <a:lnTo>
                  <a:pt x="286" y="729"/>
                </a:lnTo>
                <a:lnTo>
                  <a:pt x="286" y="730"/>
                </a:lnTo>
                <a:cubicBezTo>
                  <a:pt x="286" y="731"/>
                  <a:pt x="286" y="732"/>
                  <a:pt x="287" y="733"/>
                </a:cubicBezTo>
                <a:lnTo>
                  <a:pt x="287" y="733"/>
                </a:lnTo>
                <a:cubicBezTo>
                  <a:pt x="290" y="736"/>
                  <a:pt x="290" y="737"/>
                  <a:pt x="290" y="737"/>
                </a:cubicBezTo>
                <a:cubicBezTo>
                  <a:pt x="290" y="737"/>
                  <a:pt x="289" y="734"/>
                  <a:pt x="286" y="730"/>
                </a:cubicBezTo>
                <a:close/>
                <a:moveTo>
                  <a:pt x="269" y="760"/>
                </a:moveTo>
                <a:lnTo>
                  <a:pt x="269" y="761"/>
                </a:lnTo>
                <a:lnTo>
                  <a:pt x="269" y="761"/>
                </a:lnTo>
                <a:lnTo>
                  <a:pt x="269" y="762"/>
                </a:lnTo>
                <a:lnTo>
                  <a:pt x="270" y="762"/>
                </a:lnTo>
                <a:lnTo>
                  <a:pt x="270" y="763"/>
                </a:lnTo>
                <a:lnTo>
                  <a:pt x="270" y="763"/>
                </a:lnTo>
                <a:lnTo>
                  <a:pt x="270" y="763"/>
                </a:lnTo>
                <a:lnTo>
                  <a:pt x="271" y="764"/>
                </a:lnTo>
                <a:lnTo>
                  <a:pt x="271" y="764"/>
                </a:lnTo>
                <a:lnTo>
                  <a:pt x="271" y="765"/>
                </a:lnTo>
                <a:lnTo>
                  <a:pt x="271" y="765"/>
                </a:lnTo>
                <a:lnTo>
                  <a:pt x="272" y="766"/>
                </a:lnTo>
                <a:lnTo>
                  <a:pt x="272" y="766"/>
                </a:lnTo>
                <a:lnTo>
                  <a:pt x="272" y="767"/>
                </a:lnTo>
                <a:lnTo>
                  <a:pt x="273" y="767"/>
                </a:lnTo>
                <a:lnTo>
                  <a:pt x="273" y="768"/>
                </a:lnTo>
                <a:cubicBezTo>
                  <a:pt x="273" y="765"/>
                  <a:pt x="274" y="763"/>
                  <a:pt x="276" y="762"/>
                </a:cubicBezTo>
                <a:lnTo>
                  <a:pt x="273" y="755"/>
                </a:lnTo>
                <a:lnTo>
                  <a:pt x="272" y="755"/>
                </a:lnTo>
                <a:cubicBezTo>
                  <a:pt x="271" y="756"/>
                  <a:pt x="269" y="758"/>
                  <a:pt x="269" y="760"/>
                </a:cubicBezTo>
                <a:close/>
                <a:moveTo>
                  <a:pt x="242" y="737"/>
                </a:moveTo>
                <a:cubicBezTo>
                  <a:pt x="239" y="738"/>
                  <a:pt x="238" y="738"/>
                  <a:pt x="236" y="739"/>
                </a:cubicBezTo>
                <a:cubicBezTo>
                  <a:pt x="237" y="740"/>
                  <a:pt x="239" y="741"/>
                  <a:pt x="240" y="742"/>
                </a:cubicBezTo>
                <a:cubicBezTo>
                  <a:pt x="249" y="741"/>
                  <a:pt x="249" y="739"/>
                  <a:pt x="249" y="738"/>
                </a:cubicBezTo>
                <a:lnTo>
                  <a:pt x="249" y="737"/>
                </a:lnTo>
                <a:cubicBezTo>
                  <a:pt x="246" y="737"/>
                  <a:pt x="244" y="737"/>
                  <a:pt x="242" y="737"/>
                </a:cubicBezTo>
                <a:close/>
                <a:moveTo>
                  <a:pt x="227" y="727"/>
                </a:moveTo>
                <a:cubicBezTo>
                  <a:pt x="228" y="726"/>
                  <a:pt x="229" y="726"/>
                  <a:pt x="234" y="726"/>
                </a:cubicBezTo>
                <a:cubicBezTo>
                  <a:pt x="232" y="724"/>
                  <a:pt x="231" y="722"/>
                  <a:pt x="229" y="720"/>
                </a:cubicBezTo>
                <a:cubicBezTo>
                  <a:pt x="230" y="720"/>
                  <a:pt x="231" y="720"/>
                  <a:pt x="233" y="721"/>
                </a:cubicBezTo>
                <a:cubicBezTo>
                  <a:pt x="233" y="720"/>
                  <a:pt x="232" y="718"/>
                  <a:pt x="232" y="717"/>
                </a:cubicBezTo>
                <a:cubicBezTo>
                  <a:pt x="225" y="712"/>
                  <a:pt x="223" y="704"/>
                  <a:pt x="223" y="704"/>
                </a:cubicBezTo>
                <a:lnTo>
                  <a:pt x="223" y="704"/>
                </a:lnTo>
                <a:cubicBezTo>
                  <a:pt x="220" y="707"/>
                  <a:pt x="220" y="707"/>
                  <a:pt x="218" y="706"/>
                </a:cubicBezTo>
                <a:cubicBezTo>
                  <a:pt x="217" y="705"/>
                  <a:pt x="216" y="704"/>
                  <a:pt x="216" y="704"/>
                </a:cubicBezTo>
                <a:cubicBezTo>
                  <a:pt x="217" y="704"/>
                  <a:pt x="218" y="703"/>
                  <a:pt x="219" y="703"/>
                </a:cubicBezTo>
                <a:lnTo>
                  <a:pt x="215" y="701"/>
                </a:lnTo>
                <a:lnTo>
                  <a:pt x="215" y="701"/>
                </a:lnTo>
                <a:lnTo>
                  <a:pt x="214" y="702"/>
                </a:lnTo>
                <a:lnTo>
                  <a:pt x="213" y="702"/>
                </a:lnTo>
                <a:cubicBezTo>
                  <a:pt x="213" y="702"/>
                  <a:pt x="212" y="703"/>
                  <a:pt x="211" y="703"/>
                </a:cubicBezTo>
                <a:cubicBezTo>
                  <a:pt x="211" y="703"/>
                  <a:pt x="210" y="703"/>
                  <a:pt x="210" y="703"/>
                </a:cubicBezTo>
                <a:cubicBezTo>
                  <a:pt x="210" y="703"/>
                  <a:pt x="209" y="703"/>
                  <a:pt x="209" y="703"/>
                </a:cubicBezTo>
                <a:cubicBezTo>
                  <a:pt x="208" y="704"/>
                  <a:pt x="208" y="705"/>
                  <a:pt x="208" y="707"/>
                </a:cubicBezTo>
                <a:cubicBezTo>
                  <a:pt x="207" y="706"/>
                  <a:pt x="206" y="705"/>
                  <a:pt x="204" y="705"/>
                </a:cubicBezTo>
                <a:cubicBezTo>
                  <a:pt x="203" y="706"/>
                  <a:pt x="201" y="705"/>
                  <a:pt x="201" y="705"/>
                </a:cubicBezTo>
                <a:cubicBezTo>
                  <a:pt x="201" y="705"/>
                  <a:pt x="199" y="705"/>
                  <a:pt x="196" y="703"/>
                </a:cubicBezTo>
                <a:cubicBezTo>
                  <a:pt x="196" y="705"/>
                  <a:pt x="196" y="706"/>
                  <a:pt x="196" y="708"/>
                </a:cubicBezTo>
                <a:cubicBezTo>
                  <a:pt x="195" y="708"/>
                  <a:pt x="195" y="707"/>
                  <a:pt x="193" y="706"/>
                </a:cubicBezTo>
                <a:cubicBezTo>
                  <a:pt x="191" y="710"/>
                  <a:pt x="189" y="712"/>
                  <a:pt x="185" y="716"/>
                </a:cubicBezTo>
                <a:cubicBezTo>
                  <a:pt x="187" y="716"/>
                  <a:pt x="190" y="717"/>
                  <a:pt x="190" y="717"/>
                </a:cubicBezTo>
                <a:cubicBezTo>
                  <a:pt x="192" y="719"/>
                  <a:pt x="194" y="722"/>
                  <a:pt x="196" y="725"/>
                </a:cubicBezTo>
                <a:cubicBezTo>
                  <a:pt x="196" y="726"/>
                  <a:pt x="196" y="727"/>
                  <a:pt x="196" y="729"/>
                </a:cubicBezTo>
                <a:cubicBezTo>
                  <a:pt x="197" y="730"/>
                  <a:pt x="198" y="732"/>
                  <a:pt x="199" y="733"/>
                </a:cubicBezTo>
                <a:cubicBezTo>
                  <a:pt x="198" y="736"/>
                  <a:pt x="196" y="738"/>
                  <a:pt x="195" y="740"/>
                </a:cubicBezTo>
                <a:lnTo>
                  <a:pt x="195" y="741"/>
                </a:lnTo>
                <a:cubicBezTo>
                  <a:pt x="194" y="744"/>
                  <a:pt x="197" y="747"/>
                  <a:pt x="197" y="750"/>
                </a:cubicBezTo>
                <a:cubicBezTo>
                  <a:pt x="200" y="750"/>
                  <a:pt x="201" y="754"/>
                  <a:pt x="205" y="753"/>
                </a:cubicBezTo>
                <a:cubicBezTo>
                  <a:pt x="207" y="753"/>
                  <a:pt x="207" y="752"/>
                  <a:pt x="207" y="749"/>
                </a:cubicBezTo>
                <a:cubicBezTo>
                  <a:pt x="210" y="749"/>
                  <a:pt x="224" y="741"/>
                  <a:pt x="233" y="730"/>
                </a:cubicBezTo>
                <a:cubicBezTo>
                  <a:pt x="232" y="730"/>
                  <a:pt x="227" y="728"/>
                  <a:pt x="227" y="727"/>
                </a:cubicBezTo>
                <a:close/>
                <a:moveTo>
                  <a:pt x="168" y="734"/>
                </a:moveTo>
                <a:cubicBezTo>
                  <a:pt x="165" y="738"/>
                  <a:pt x="163" y="740"/>
                  <a:pt x="161" y="744"/>
                </a:cubicBezTo>
                <a:cubicBezTo>
                  <a:pt x="158" y="744"/>
                  <a:pt x="156" y="745"/>
                  <a:pt x="154" y="745"/>
                </a:cubicBezTo>
                <a:cubicBezTo>
                  <a:pt x="156" y="745"/>
                  <a:pt x="159" y="745"/>
                  <a:pt x="162" y="746"/>
                </a:cubicBezTo>
                <a:lnTo>
                  <a:pt x="165" y="751"/>
                </a:lnTo>
                <a:cubicBezTo>
                  <a:pt x="171" y="740"/>
                  <a:pt x="174" y="742"/>
                  <a:pt x="178" y="746"/>
                </a:cubicBezTo>
                <a:cubicBezTo>
                  <a:pt x="179" y="745"/>
                  <a:pt x="181" y="743"/>
                  <a:pt x="181" y="741"/>
                </a:cubicBezTo>
                <a:lnTo>
                  <a:pt x="181" y="740"/>
                </a:lnTo>
                <a:cubicBezTo>
                  <a:pt x="179" y="741"/>
                  <a:pt x="179" y="737"/>
                  <a:pt x="179" y="734"/>
                </a:cubicBezTo>
                <a:cubicBezTo>
                  <a:pt x="177" y="733"/>
                  <a:pt x="176" y="731"/>
                  <a:pt x="176" y="729"/>
                </a:cubicBezTo>
                <a:cubicBezTo>
                  <a:pt x="175" y="729"/>
                  <a:pt x="174" y="729"/>
                  <a:pt x="172" y="728"/>
                </a:cubicBezTo>
                <a:cubicBezTo>
                  <a:pt x="170" y="727"/>
                  <a:pt x="169" y="727"/>
                  <a:pt x="168" y="727"/>
                </a:cubicBezTo>
                <a:cubicBezTo>
                  <a:pt x="167" y="726"/>
                  <a:pt x="167" y="725"/>
                  <a:pt x="166" y="724"/>
                </a:cubicBezTo>
                <a:cubicBezTo>
                  <a:pt x="165" y="725"/>
                  <a:pt x="164" y="725"/>
                  <a:pt x="162" y="727"/>
                </a:cubicBezTo>
                <a:cubicBezTo>
                  <a:pt x="162" y="727"/>
                  <a:pt x="162" y="726"/>
                  <a:pt x="163" y="724"/>
                </a:cubicBezTo>
                <a:lnTo>
                  <a:pt x="163" y="724"/>
                </a:lnTo>
                <a:cubicBezTo>
                  <a:pt x="159" y="725"/>
                  <a:pt x="159" y="725"/>
                  <a:pt x="157" y="727"/>
                </a:cubicBezTo>
                <a:cubicBezTo>
                  <a:pt x="157" y="727"/>
                  <a:pt x="157" y="727"/>
                  <a:pt x="159" y="730"/>
                </a:cubicBezTo>
                <a:cubicBezTo>
                  <a:pt x="162" y="728"/>
                  <a:pt x="168" y="730"/>
                  <a:pt x="168" y="734"/>
                </a:cubicBezTo>
                <a:close/>
                <a:moveTo>
                  <a:pt x="157" y="716"/>
                </a:moveTo>
                <a:lnTo>
                  <a:pt x="157" y="716"/>
                </a:lnTo>
                <a:cubicBezTo>
                  <a:pt x="157" y="715"/>
                  <a:pt x="157" y="714"/>
                  <a:pt x="157" y="713"/>
                </a:cubicBezTo>
                <a:lnTo>
                  <a:pt x="157" y="713"/>
                </a:lnTo>
                <a:cubicBezTo>
                  <a:pt x="155" y="714"/>
                  <a:pt x="154" y="714"/>
                  <a:pt x="154" y="714"/>
                </a:cubicBezTo>
                <a:lnTo>
                  <a:pt x="154" y="715"/>
                </a:lnTo>
                <a:cubicBezTo>
                  <a:pt x="153" y="716"/>
                  <a:pt x="153" y="717"/>
                  <a:pt x="152" y="718"/>
                </a:cubicBezTo>
                <a:cubicBezTo>
                  <a:pt x="152" y="718"/>
                  <a:pt x="154" y="718"/>
                  <a:pt x="157" y="716"/>
                </a:cubicBezTo>
                <a:close/>
                <a:moveTo>
                  <a:pt x="156" y="720"/>
                </a:moveTo>
                <a:lnTo>
                  <a:pt x="156" y="720"/>
                </a:lnTo>
                <a:cubicBezTo>
                  <a:pt x="155" y="721"/>
                  <a:pt x="155" y="723"/>
                  <a:pt x="155" y="728"/>
                </a:cubicBezTo>
                <a:lnTo>
                  <a:pt x="155" y="728"/>
                </a:lnTo>
                <a:cubicBezTo>
                  <a:pt x="156" y="726"/>
                  <a:pt x="156" y="723"/>
                  <a:pt x="156" y="720"/>
                </a:cubicBezTo>
                <a:close/>
                <a:moveTo>
                  <a:pt x="158" y="707"/>
                </a:moveTo>
                <a:cubicBezTo>
                  <a:pt x="159" y="707"/>
                  <a:pt x="159" y="707"/>
                  <a:pt x="160" y="704"/>
                </a:cubicBezTo>
                <a:lnTo>
                  <a:pt x="159" y="704"/>
                </a:lnTo>
                <a:cubicBezTo>
                  <a:pt x="153" y="708"/>
                  <a:pt x="153" y="708"/>
                  <a:pt x="151" y="709"/>
                </a:cubicBezTo>
                <a:cubicBezTo>
                  <a:pt x="155" y="708"/>
                  <a:pt x="155" y="708"/>
                  <a:pt x="156" y="707"/>
                </a:cubicBezTo>
                <a:cubicBezTo>
                  <a:pt x="156" y="708"/>
                  <a:pt x="156" y="709"/>
                  <a:pt x="156" y="709"/>
                </a:cubicBezTo>
                <a:cubicBezTo>
                  <a:pt x="156" y="709"/>
                  <a:pt x="157" y="709"/>
                  <a:pt x="158" y="707"/>
                </a:cubicBezTo>
                <a:close/>
                <a:moveTo>
                  <a:pt x="128" y="723"/>
                </a:moveTo>
                <a:cubicBezTo>
                  <a:pt x="128" y="724"/>
                  <a:pt x="128" y="725"/>
                  <a:pt x="128" y="725"/>
                </a:cubicBezTo>
                <a:cubicBezTo>
                  <a:pt x="127" y="725"/>
                  <a:pt x="125" y="726"/>
                  <a:pt x="124" y="726"/>
                </a:cubicBezTo>
                <a:cubicBezTo>
                  <a:pt x="126" y="730"/>
                  <a:pt x="133" y="731"/>
                  <a:pt x="142" y="724"/>
                </a:cubicBezTo>
                <a:lnTo>
                  <a:pt x="143" y="723"/>
                </a:lnTo>
                <a:cubicBezTo>
                  <a:pt x="139" y="723"/>
                  <a:pt x="139" y="721"/>
                  <a:pt x="138" y="721"/>
                </a:cubicBezTo>
                <a:cubicBezTo>
                  <a:pt x="138" y="721"/>
                  <a:pt x="137" y="721"/>
                  <a:pt x="135" y="722"/>
                </a:cubicBezTo>
                <a:cubicBezTo>
                  <a:pt x="134" y="721"/>
                  <a:pt x="133" y="720"/>
                  <a:pt x="132" y="719"/>
                </a:cubicBezTo>
                <a:cubicBezTo>
                  <a:pt x="132" y="717"/>
                  <a:pt x="132" y="717"/>
                  <a:pt x="130" y="716"/>
                </a:cubicBezTo>
                <a:lnTo>
                  <a:pt x="130" y="716"/>
                </a:lnTo>
                <a:cubicBezTo>
                  <a:pt x="130" y="718"/>
                  <a:pt x="128" y="718"/>
                  <a:pt x="128" y="720"/>
                </a:cubicBezTo>
                <a:cubicBezTo>
                  <a:pt x="128" y="721"/>
                  <a:pt x="129" y="722"/>
                  <a:pt x="128" y="723"/>
                </a:cubicBezTo>
                <a:close/>
                <a:moveTo>
                  <a:pt x="143" y="720"/>
                </a:moveTo>
                <a:cubicBezTo>
                  <a:pt x="144" y="720"/>
                  <a:pt x="145" y="720"/>
                  <a:pt x="146" y="721"/>
                </a:cubicBezTo>
                <a:cubicBezTo>
                  <a:pt x="147" y="719"/>
                  <a:pt x="148" y="718"/>
                  <a:pt x="149" y="717"/>
                </a:cubicBezTo>
                <a:lnTo>
                  <a:pt x="149" y="716"/>
                </a:lnTo>
                <a:cubicBezTo>
                  <a:pt x="148" y="717"/>
                  <a:pt x="147" y="718"/>
                  <a:pt x="146" y="718"/>
                </a:cubicBezTo>
                <a:cubicBezTo>
                  <a:pt x="146" y="717"/>
                  <a:pt x="145" y="716"/>
                  <a:pt x="145" y="715"/>
                </a:cubicBezTo>
                <a:cubicBezTo>
                  <a:pt x="146" y="714"/>
                  <a:pt x="146" y="714"/>
                  <a:pt x="146" y="713"/>
                </a:cubicBezTo>
                <a:lnTo>
                  <a:pt x="146" y="713"/>
                </a:lnTo>
                <a:cubicBezTo>
                  <a:pt x="145" y="713"/>
                  <a:pt x="144" y="713"/>
                  <a:pt x="143" y="712"/>
                </a:cubicBezTo>
                <a:cubicBezTo>
                  <a:pt x="142" y="712"/>
                  <a:pt x="142" y="712"/>
                  <a:pt x="142" y="712"/>
                </a:cubicBezTo>
                <a:cubicBezTo>
                  <a:pt x="139" y="713"/>
                  <a:pt x="138" y="713"/>
                  <a:pt x="137" y="714"/>
                </a:cubicBezTo>
                <a:lnTo>
                  <a:pt x="137" y="715"/>
                </a:lnTo>
                <a:cubicBezTo>
                  <a:pt x="142" y="715"/>
                  <a:pt x="142" y="715"/>
                  <a:pt x="143" y="715"/>
                </a:cubicBezTo>
                <a:cubicBezTo>
                  <a:pt x="142" y="716"/>
                  <a:pt x="140" y="717"/>
                  <a:pt x="139" y="717"/>
                </a:cubicBezTo>
                <a:cubicBezTo>
                  <a:pt x="141" y="718"/>
                  <a:pt x="141" y="720"/>
                  <a:pt x="143" y="720"/>
                </a:cubicBezTo>
                <a:close/>
                <a:moveTo>
                  <a:pt x="184" y="713"/>
                </a:moveTo>
                <a:cubicBezTo>
                  <a:pt x="187" y="713"/>
                  <a:pt x="189" y="711"/>
                  <a:pt x="190" y="707"/>
                </a:cubicBezTo>
                <a:cubicBezTo>
                  <a:pt x="191" y="705"/>
                  <a:pt x="189" y="704"/>
                  <a:pt x="189" y="704"/>
                </a:cubicBezTo>
                <a:cubicBezTo>
                  <a:pt x="188" y="704"/>
                  <a:pt x="188" y="705"/>
                  <a:pt x="187" y="705"/>
                </a:cubicBezTo>
                <a:cubicBezTo>
                  <a:pt x="186" y="704"/>
                  <a:pt x="184" y="705"/>
                  <a:pt x="181" y="706"/>
                </a:cubicBezTo>
                <a:cubicBezTo>
                  <a:pt x="179" y="706"/>
                  <a:pt x="178" y="706"/>
                  <a:pt x="177" y="706"/>
                </a:cubicBezTo>
                <a:cubicBezTo>
                  <a:pt x="177" y="708"/>
                  <a:pt x="178" y="709"/>
                  <a:pt x="180" y="712"/>
                </a:cubicBezTo>
                <a:cubicBezTo>
                  <a:pt x="173" y="717"/>
                  <a:pt x="171" y="718"/>
                  <a:pt x="167" y="718"/>
                </a:cubicBezTo>
                <a:cubicBezTo>
                  <a:pt x="167" y="718"/>
                  <a:pt x="168" y="719"/>
                  <a:pt x="170" y="720"/>
                </a:cubicBezTo>
                <a:cubicBezTo>
                  <a:pt x="176" y="718"/>
                  <a:pt x="177" y="718"/>
                  <a:pt x="178" y="716"/>
                </a:cubicBezTo>
                <a:cubicBezTo>
                  <a:pt x="179" y="716"/>
                  <a:pt x="180" y="716"/>
                  <a:pt x="181" y="717"/>
                </a:cubicBezTo>
                <a:cubicBezTo>
                  <a:pt x="182" y="716"/>
                  <a:pt x="183" y="714"/>
                  <a:pt x="184" y="713"/>
                </a:cubicBezTo>
                <a:close/>
                <a:moveTo>
                  <a:pt x="160" y="787"/>
                </a:moveTo>
                <a:lnTo>
                  <a:pt x="160" y="787"/>
                </a:lnTo>
                <a:cubicBezTo>
                  <a:pt x="160" y="787"/>
                  <a:pt x="165" y="791"/>
                  <a:pt x="166" y="793"/>
                </a:cubicBezTo>
                <a:lnTo>
                  <a:pt x="170" y="789"/>
                </a:lnTo>
                <a:lnTo>
                  <a:pt x="160" y="787"/>
                </a:lnTo>
                <a:close/>
                <a:moveTo>
                  <a:pt x="88" y="865"/>
                </a:moveTo>
                <a:lnTo>
                  <a:pt x="82" y="862"/>
                </a:lnTo>
                <a:lnTo>
                  <a:pt x="81" y="862"/>
                </a:lnTo>
                <a:cubicBezTo>
                  <a:pt x="78" y="863"/>
                  <a:pt x="77" y="863"/>
                  <a:pt x="79" y="869"/>
                </a:cubicBezTo>
                <a:cubicBezTo>
                  <a:pt x="83" y="869"/>
                  <a:pt x="83" y="869"/>
                  <a:pt x="87" y="874"/>
                </a:cubicBezTo>
                <a:lnTo>
                  <a:pt x="91" y="870"/>
                </a:lnTo>
                <a:lnTo>
                  <a:pt x="88" y="865"/>
                </a:lnTo>
                <a:close/>
                <a:moveTo>
                  <a:pt x="70" y="857"/>
                </a:moveTo>
                <a:cubicBezTo>
                  <a:pt x="66" y="852"/>
                  <a:pt x="66" y="852"/>
                  <a:pt x="61" y="855"/>
                </a:cubicBezTo>
                <a:cubicBezTo>
                  <a:pt x="61" y="854"/>
                  <a:pt x="60" y="849"/>
                  <a:pt x="56" y="849"/>
                </a:cubicBezTo>
                <a:cubicBezTo>
                  <a:pt x="54" y="849"/>
                  <a:pt x="52" y="849"/>
                  <a:pt x="50" y="849"/>
                </a:cubicBezTo>
                <a:cubicBezTo>
                  <a:pt x="51" y="850"/>
                  <a:pt x="53" y="853"/>
                  <a:pt x="60" y="855"/>
                </a:cubicBezTo>
                <a:lnTo>
                  <a:pt x="61" y="855"/>
                </a:lnTo>
                <a:cubicBezTo>
                  <a:pt x="64" y="860"/>
                  <a:pt x="64" y="860"/>
                  <a:pt x="71" y="862"/>
                </a:cubicBezTo>
                <a:lnTo>
                  <a:pt x="73" y="860"/>
                </a:lnTo>
                <a:cubicBezTo>
                  <a:pt x="72" y="860"/>
                  <a:pt x="71" y="859"/>
                  <a:pt x="70" y="857"/>
                </a:cubicBezTo>
                <a:close/>
                <a:moveTo>
                  <a:pt x="344" y="928"/>
                </a:moveTo>
                <a:cubicBezTo>
                  <a:pt x="353" y="908"/>
                  <a:pt x="357" y="885"/>
                  <a:pt x="357" y="862"/>
                </a:cubicBezTo>
                <a:cubicBezTo>
                  <a:pt x="357" y="839"/>
                  <a:pt x="353" y="816"/>
                  <a:pt x="344" y="796"/>
                </a:cubicBezTo>
                <a:cubicBezTo>
                  <a:pt x="343" y="796"/>
                  <a:pt x="342" y="797"/>
                  <a:pt x="340" y="798"/>
                </a:cubicBezTo>
                <a:cubicBezTo>
                  <a:pt x="340" y="800"/>
                  <a:pt x="340" y="801"/>
                  <a:pt x="339" y="805"/>
                </a:cubicBezTo>
                <a:cubicBezTo>
                  <a:pt x="334" y="804"/>
                  <a:pt x="323" y="794"/>
                  <a:pt x="323" y="794"/>
                </a:cubicBezTo>
                <a:cubicBezTo>
                  <a:pt x="319" y="796"/>
                  <a:pt x="310" y="801"/>
                  <a:pt x="297" y="805"/>
                </a:cubicBezTo>
                <a:lnTo>
                  <a:pt x="298" y="806"/>
                </a:lnTo>
                <a:cubicBezTo>
                  <a:pt x="298" y="806"/>
                  <a:pt x="298" y="807"/>
                  <a:pt x="298" y="807"/>
                </a:cubicBezTo>
                <a:lnTo>
                  <a:pt x="297" y="808"/>
                </a:lnTo>
                <a:lnTo>
                  <a:pt x="297" y="808"/>
                </a:lnTo>
                <a:lnTo>
                  <a:pt x="296" y="808"/>
                </a:lnTo>
                <a:lnTo>
                  <a:pt x="296" y="808"/>
                </a:lnTo>
                <a:lnTo>
                  <a:pt x="295" y="808"/>
                </a:lnTo>
                <a:lnTo>
                  <a:pt x="295" y="808"/>
                </a:lnTo>
                <a:lnTo>
                  <a:pt x="294" y="808"/>
                </a:lnTo>
                <a:lnTo>
                  <a:pt x="293" y="809"/>
                </a:lnTo>
                <a:cubicBezTo>
                  <a:pt x="288" y="822"/>
                  <a:pt x="283" y="834"/>
                  <a:pt x="268" y="855"/>
                </a:cubicBezTo>
                <a:lnTo>
                  <a:pt x="273" y="859"/>
                </a:lnTo>
                <a:cubicBezTo>
                  <a:pt x="276" y="878"/>
                  <a:pt x="276" y="878"/>
                  <a:pt x="273" y="885"/>
                </a:cubicBezTo>
                <a:cubicBezTo>
                  <a:pt x="297" y="906"/>
                  <a:pt x="297" y="906"/>
                  <a:pt x="302" y="908"/>
                </a:cubicBezTo>
                <a:cubicBezTo>
                  <a:pt x="304" y="906"/>
                  <a:pt x="305" y="904"/>
                  <a:pt x="306" y="902"/>
                </a:cubicBezTo>
                <a:cubicBezTo>
                  <a:pt x="314" y="900"/>
                  <a:pt x="320" y="899"/>
                  <a:pt x="327" y="897"/>
                </a:cubicBezTo>
                <a:cubicBezTo>
                  <a:pt x="346" y="891"/>
                  <a:pt x="347" y="890"/>
                  <a:pt x="344" y="928"/>
                </a:cubicBezTo>
                <a:close/>
                <a:moveTo>
                  <a:pt x="292" y="728"/>
                </a:moveTo>
                <a:cubicBezTo>
                  <a:pt x="300" y="743"/>
                  <a:pt x="301" y="743"/>
                  <a:pt x="301" y="747"/>
                </a:cubicBezTo>
                <a:cubicBezTo>
                  <a:pt x="298" y="746"/>
                  <a:pt x="298" y="746"/>
                  <a:pt x="296" y="745"/>
                </a:cubicBezTo>
                <a:cubicBezTo>
                  <a:pt x="295" y="746"/>
                  <a:pt x="295" y="747"/>
                  <a:pt x="295" y="748"/>
                </a:cubicBezTo>
                <a:cubicBezTo>
                  <a:pt x="293" y="748"/>
                  <a:pt x="292" y="747"/>
                  <a:pt x="287" y="742"/>
                </a:cubicBezTo>
                <a:cubicBezTo>
                  <a:pt x="287" y="744"/>
                  <a:pt x="287" y="744"/>
                  <a:pt x="292" y="749"/>
                </a:cubicBezTo>
                <a:cubicBezTo>
                  <a:pt x="291" y="750"/>
                  <a:pt x="291" y="751"/>
                  <a:pt x="290" y="752"/>
                </a:cubicBezTo>
                <a:cubicBezTo>
                  <a:pt x="290" y="754"/>
                  <a:pt x="290" y="756"/>
                  <a:pt x="290" y="758"/>
                </a:cubicBezTo>
                <a:cubicBezTo>
                  <a:pt x="284" y="756"/>
                  <a:pt x="284" y="756"/>
                  <a:pt x="280" y="754"/>
                </a:cubicBezTo>
                <a:cubicBezTo>
                  <a:pt x="279" y="753"/>
                  <a:pt x="279" y="753"/>
                  <a:pt x="279" y="752"/>
                </a:cubicBezTo>
                <a:lnTo>
                  <a:pt x="278" y="751"/>
                </a:lnTo>
                <a:lnTo>
                  <a:pt x="278" y="751"/>
                </a:lnTo>
                <a:lnTo>
                  <a:pt x="277" y="750"/>
                </a:lnTo>
                <a:lnTo>
                  <a:pt x="276" y="749"/>
                </a:lnTo>
                <a:lnTo>
                  <a:pt x="276" y="748"/>
                </a:lnTo>
                <a:lnTo>
                  <a:pt x="275" y="747"/>
                </a:lnTo>
                <a:lnTo>
                  <a:pt x="274" y="746"/>
                </a:lnTo>
                <a:cubicBezTo>
                  <a:pt x="273" y="747"/>
                  <a:pt x="272" y="748"/>
                  <a:pt x="271" y="749"/>
                </a:cubicBezTo>
                <a:cubicBezTo>
                  <a:pt x="272" y="750"/>
                  <a:pt x="272" y="752"/>
                  <a:pt x="280" y="757"/>
                </a:cubicBezTo>
                <a:cubicBezTo>
                  <a:pt x="280" y="759"/>
                  <a:pt x="281" y="762"/>
                  <a:pt x="281" y="764"/>
                </a:cubicBezTo>
                <a:cubicBezTo>
                  <a:pt x="281" y="765"/>
                  <a:pt x="282" y="766"/>
                  <a:pt x="283" y="766"/>
                </a:cubicBezTo>
                <a:lnTo>
                  <a:pt x="283" y="768"/>
                </a:lnTo>
                <a:cubicBezTo>
                  <a:pt x="286" y="768"/>
                  <a:pt x="286" y="768"/>
                  <a:pt x="294" y="780"/>
                </a:cubicBezTo>
                <a:cubicBezTo>
                  <a:pt x="292" y="781"/>
                  <a:pt x="291" y="782"/>
                  <a:pt x="278" y="782"/>
                </a:cubicBezTo>
                <a:cubicBezTo>
                  <a:pt x="280" y="787"/>
                  <a:pt x="283" y="792"/>
                  <a:pt x="286" y="796"/>
                </a:cubicBezTo>
                <a:lnTo>
                  <a:pt x="284" y="798"/>
                </a:lnTo>
                <a:lnTo>
                  <a:pt x="285" y="798"/>
                </a:lnTo>
                <a:lnTo>
                  <a:pt x="285" y="799"/>
                </a:lnTo>
                <a:lnTo>
                  <a:pt x="285" y="800"/>
                </a:lnTo>
                <a:lnTo>
                  <a:pt x="285" y="800"/>
                </a:lnTo>
                <a:lnTo>
                  <a:pt x="286" y="801"/>
                </a:lnTo>
                <a:lnTo>
                  <a:pt x="286" y="802"/>
                </a:lnTo>
                <a:lnTo>
                  <a:pt x="286" y="802"/>
                </a:lnTo>
                <a:lnTo>
                  <a:pt x="286" y="803"/>
                </a:lnTo>
                <a:cubicBezTo>
                  <a:pt x="298" y="799"/>
                  <a:pt x="299" y="799"/>
                  <a:pt x="305" y="796"/>
                </a:cubicBezTo>
                <a:cubicBezTo>
                  <a:pt x="303" y="793"/>
                  <a:pt x="302" y="790"/>
                  <a:pt x="301" y="788"/>
                </a:cubicBezTo>
                <a:cubicBezTo>
                  <a:pt x="305" y="784"/>
                  <a:pt x="303" y="778"/>
                  <a:pt x="306" y="774"/>
                </a:cubicBezTo>
                <a:cubicBezTo>
                  <a:pt x="308" y="773"/>
                  <a:pt x="309" y="773"/>
                  <a:pt x="310" y="772"/>
                </a:cubicBezTo>
                <a:cubicBezTo>
                  <a:pt x="319" y="782"/>
                  <a:pt x="320" y="782"/>
                  <a:pt x="325" y="780"/>
                </a:cubicBezTo>
                <a:cubicBezTo>
                  <a:pt x="326" y="783"/>
                  <a:pt x="326" y="783"/>
                  <a:pt x="328" y="785"/>
                </a:cubicBezTo>
                <a:cubicBezTo>
                  <a:pt x="327" y="782"/>
                  <a:pt x="326" y="780"/>
                  <a:pt x="320" y="772"/>
                </a:cubicBezTo>
                <a:cubicBezTo>
                  <a:pt x="319" y="773"/>
                  <a:pt x="319" y="773"/>
                  <a:pt x="319" y="774"/>
                </a:cubicBezTo>
                <a:cubicBezTo>
                  <a:pt x="317" y="773"/>
                  <a:pt x="317" y="773"/>
                  <a:pt x="314" y="771"/>
                </a:cubicBezTo>
                <a:cubicBezTo>
                  <a:pt x="315" y="770"/>
                  <a:pt x="315" y="770"/>
                  <a:pt x="316" y="769"/>
                </a:cubicBezTo>
                <a:cubicBezTo>
                  <a:pt x="319" y="770"/>
                  <a:pt x="319" y="770"/>
                  <a:pt x="337" y="784"/>
                </a:cubicBezTo>
                <a:cubicBezTo>
                  <a:pt x="337" y="783"/>
                  <a:pt x="337" y="781"/>
                  <a:pt x="337" y="780"/>
                </a:cubicBezTo>
                <a:cubicBezTo>
                  <a:pt x="336" y="779"/>
                  <a:pt x="335" y="777"/>
                  <a:pt x="334" y="776"/>
                </a:cubicBezTo>
                <a:cubicBezTo>
                  <a:pt x="333" y="775"/>
                  <a:pt x="332" y="773"/>
                  <a:pt x="331" y="771"/>
                </a:cubicBezTo>
                <a:cubicBezTo>
                  <a:pt x="321" y="755"/>
                  <a:pt x="308" y="740"/>
                  <a:pt x="292" y="728"/>
                </a:cubicBezTo>
                <a:close/>
                <a:moveTo>
                  <a:pt x="1124" y="700"/>
                </a:moveTo>
                <a:lnTo>
                  <a:pt x="933" y="862"/>
                </a:lnTo>
                <a:lnTo>
                  <a:pt x="767" y="667"/>
                </a:lnTo>
                <a:cubicBezTo>
                  <a:pt x="764" y="676"/>
                  <a:pt x="759" y="683"/>
                  <a:pt x="752" y="689"/>
                </a:cubicBezTo>
                <a:cubicBezTo>
                  <a:pt x="742" y="698"/>
                  <a:pt x="729" y="702"/>
                  <a:pt x="714" y="702"/>
                </a:cubicBezTo>
                <a:cubicBezTo>
                  <a:pt x="669" y="702"/>
                  <a:pt x="605" y="663"/>
                  <a:pt x="551" y="603"/>
                </a:cubicBezTo>
                <a:lnTo>
                  <a:pt x="470" y="671"/>
                </a:lnTo>
                <a:cubicBezTo>
                  <a:pt x="472" y="681"/>
                  <a:pt x="469" y="692"/>
                  <a:pt x="460" y="700"/>
                </a:cubicBezTo>
                <a:cubicBezTo>
                  <a:pt x="448" y="710"/>
                  <a:pt x="429" y="709"/>
                  <a:pt x="419" y="696"/>
                </a:cubicBezTo>
                <a:cubicBezTo>
                  <a:pt x="409" y="684"/>
                  <a:pt x="410" y="665"/>
                  <a:pt x="422" y="655"/>
                </a:cubicBezTo>
                <a:cubicBezTo>
                  <a:pt x="431" y="648"/>
                  <a:pt x="442" y="647"/>
                  <a:pt x="452" y="650"/>
                </a:cubicBezTo>
                <a:lnTo>
                  <a:pt x="533" y="582"/>
                </a:lnTo>
                <a:cubicBezTo>
                  <a:pt x="502" y="544"/>
                  <a:pt x="479" y="503"/>
                  <a:pt x="467" y="467"/>
                </a:cubicBezTo>
                <a:cubicBezTo>
                  <a:pt x="453" y="423"/>
                  <a:pt x="457" y="388"/>
                  <a:pt x="479" y="370"/>
                </a:cubicBezTo>
                <a:cubicBezTo>
                  <a:pt x="486" y="364"/>
                  <a:pt x="495" y="360"/>
                  <a:pt x="506" y="358"/>
                </a:cubicBezTo>
                <a:lnTo>
                  <a:pt x="339" y="162"/>
                </a:lnTo>
                <a:lnTo>
                  <a:pt x="531" y="0"/>
                </a:lnTo>
                <a:lnTo>
                  <a:pt x="748" y="257"/>
                </a:lnTo>
                <a:lnTo>
                  <a:pt x="792" y="220"/>
                </a:lnTo>
                <a:lnTo>
                  <a:pt x="950" y="407"/>
                </a:lnTo>
                <a:lnTo>
                  <a:pt x="906" y="443"/>
                </a:lnTo>
                <a:lnTo>
                  <a:pt x="1124" y="700"/>
                </a:lnTo>
                <a:close/>
                <a:moveTo>
                  <a:pt x="885" y="461"/>
                </a:moveTo>
                <a:lnTo>
                  <a:pt x="755" y="571"/>
                </a:lnTo>
                <a:cubicBezTo>
                  <a:pt x="758" y="578"/>
                  <a:pt x="762" y="586"/>
                  <a:pt x="764" y="593"/>
                </a:cubicBezTo>
                <a:cubicBezTo>
                  <a:pt x="768" y="606"/>
                  <a:pt x="770" y="618"/>
                  <a:pt x="771" y="630"/>
                </a:cubicBezTo>
                <a:lnTo>
                  <a:pt x="775" y="634"/>
                </a:lnTo>
                <a:lnTo>
                  <a:pt x="925" y="507"/>
                </a:lnTo>
                <a:lnTo>
                  <a:pt x="885" y="461"/>
                </a:lnTo>
                <a:close/>
                <a:moveTo>
                  <a:pt x="735" y="669"/>
                </a:moveTo>
                <a:cubicBezTo>
                  <a:pt x="741" y="663"/>
                  <a:pt x="744" y="653"/>
                  <a:pt x="745" y="640"/>
                </a:cubicBezTo>
                <a:cubicBezTo>
                  <a:pt x="745" y="629"/>
                  <a:pt x="743" y="616"/>
                  <a:pt x="738" y="601"/>
                </a:cubicBezTo>
                <a:cubicBezTo>
                  <a:pt x="737" y="597"/>
                  <a:pt x="735" y="593"/>
                  <a:pt x="733" y="590"/>
                </a:cubicBezTo>
                <a:cubicBezTo>
                  <a:pt x="732" y="587"/>
                  <a:pt x="731" y="584"/>
                  <a:pt x="730" y="581"/>
                </a:cubicBezTo>
                <a:cubicBezTo>
                  <a:pt x="726" y="571"/>
                  <a:pt x="721" y="560"/>
                  <a:pt x="714" y="549"/>
                </a:cubicBezTo>
                <a:cubicBezTo>
                  <a:pt x="710" y="542"/>
                  <a:pt x="705" y="534"/>
                  <a:pt x="700" y="526"/>
                </a:cubicBezTo>
                <a:cubicBezTo>
                  <a:pt x="691" y="512"/>
                  <a:pt x="680" y="498"/>
                  <a:pt x="669" y="484"/>
                </a:cubicBezTo>
                <a:cubicBezTo>
                  <a:pt x="657" y="471"/>
                  <a:pt x="645" y="458"/>
                  <a:pt x="633" y="447"/>
                </a:cubicBezTo>
                <a:cubicBezTo>
                  <a:pt x="626" y="441"/>
                  <a:pt x="619" y="435"/>
                  <a:pt x="612" y="429"/>
                </a:cubicBezTo>
                <a:cubicBezTo>
                  <a:pt x="603" y="422"/>
                  <a:pt x="594" y="416"/>
                  <a:pt x="585" y="410"/>
                </a:cubicBezTo>
                <a:cubicBezTo>
                  <a:pt x="582" y="408"/>
                  <a:pt x="578" y="406"/>
                  <a:pt x="575" y="404"/>
                </a:cubicBezTo>
                <a:cubicBezTo>
                  <a:pt x="558" y="395"/>
                  <a:pt x="543" y="388"/>
                  <a:pt x="529" y="386"/>
                </a:cubicBezTo>
                <a:cubicBezTo>
                  <a:pt x="525" y="385"/>
                  <a:pt x="521" y="384"/>
                  <a:pt x="517" y="384"/>
                </a:cubicBezTo>
                <a:cubicBezTo>
                  <a:pt x="508" y="384"/>
                  <a:pt x="501" y="386"/>
                  <a:pt x="496" y="391"/>
                </a:cubicBezTo>
                <a:cubicBezTo>
                  <a:pt x="484" y="401"/>
                  <a:pt x="483" y="426"/>
                  <a:pt x="493" y="459"/>
                </a:cubicBezTo>
                <a:cubicBezTo>
                  <a:pt x="494" y="462"/>
                  <a:pt x="496" y="466"/>
                  <a:pt x="497" y="470"/>
                </a:cubicBezTo>
                <a:cubicBezTo>
                  <a:pt x="498" y="473"/>
                  <a:pt x="499" y="475"/>
                  <a:pt x="501" y="478"/>
                </a:cubicBezTo>
                <a:cubicBezTo>
                  <a:pt x="512" y="506"/>
                  <a:pt x="531" y="536"/>
                  <a:pt x="554" y="564"/>
                </a:cubicBezTo>
                <a:lnTo>
                  <a:pt x="565" y="554"/>
                </a:lnTo>
                <a:lnTo>
                  <a:pt x="598" y="527"/>
                </a:lnTo>
                <a:lnTo>
                  <a:pt x="607" y="537"/>
                </a:lnTo>
                <a:lnTo>
                  <a:pt x="616" y="547"/>
                </a:lnTo>
                <a:lnTo>
                  <a:pt x="583" y="575"/>
                </a:lnTo>
                <a:lnTo>
                  <a:pt x="571" y="585"/>
                </a:lnTo>
                <a:cubicBezTo>
                  <a:pt x="595" y="611"/>
                  <a:pt x="621" y="633"/>
                  <a:pt x="645" y="649"/>
                </a:cubicBezTo>
                <a:cubicBezTo>
                  <a:pt x="649" y="651"/>
                  <a:pt x="652" y="653"/>
                  <a:pt x="656" y="655"/>
                </a:cubicBezTo>
                <a:cubicBezTo>
                  <a:pt x="678" y="668"/>
                  <a:pt x="698" y="675"/>
                  <a:pt x="714" y="675"/>
                </a:cubicBezTo>
                <a:cubicBezTo>
                  <a:pt x="723" y="675"/>
                  <a:pt x="730" y="673"/>
                  <a:pt x="735" y="669"/>
                </a:cubicBezTo>
                <a:close/>
                <a:moveTo>
                  <a:pt x="728" y="275"/>
                </a:moveTo>
                <a:lnTo>
                  <a:pt x="688" y="228"/>
                </a:lnTo>
                <a:lnTo>
                  <a:pt x="538" y="355"/>
                </a:lnTo>
                <a:lnTo>
                  <a:pt x="544" y="362"/>
                </a:lnTo>
                <a:cubicBezTo>
                  <a:pt x="561" y="366"/>
                  <a:pt x="578" y="374"/>
                  <a:pt x="597" y="385"/>
                </a:cubicBezTo>
                <a:lnTo>
                  <a:pt x="728" y="275"/>
                </a:lnTo>
                <a:close/>
                <a:moveTo>
                  <a:pt x="378" y="165"/>
                </a:moveTo>
                <a:lnTo>
                  <a:pt x="436" y="234"/>
                </a:lnTo>
                <a:lnTo>
                  <a:pt x="586" y="107"/>
                </a:lnTo>
                <a:lnTo>
                  <a:pt x="527" y="38"/>
                </a:lnTo>
                <a:lnTo>
                  <a:pt x="378" y="165"/>
                </a:lnTo>
                <a:close/>
                <a:moveTo>
                  <a:pt x="521" y="334"/>
                </a:moveTo>
                <a:lnTo>
                  <a:pt x="671" y="207"/>
                </a:lnTo>
                <a:lnTo>
                  <a:pt x="603" y="128"/>
                </a:lnTo>
                <a:lnTo>
                  <a:pt x="454" y="255"/>
                </a:lnTo>
                <a:lnTo>
                  <a:pt x="521" y="334"/>
                </a:lnTo>
                <a:close/>
                <a:moveTo>
                  <a:pt x="793" y="655"/>
                </a:moveTo>
                <a:lnTo>
                  <a:pt x="860" y="734"/>
                </a:lnTo>
                <a:lnTo>
                  <a:pt x="1010" y="607"/>
                </a:lnTo>
                <a:lnTo>
                  <a:pt x="942" y="528"/>
                </a:lnTo>
                <a:lnTo>
                  <a:pt x="793" y="655"/>
                </a:lnTo>
                <a:close/>
                <a:moveTo>
                  <a:pt x="936" y="824"/>
                </a:moveTo>
                <a:lnTo>
                  <a:pt x="1086" y="697"/>
                </a:lnTo>
                <a:lnTo>
                  <a:pt x="1027" y="628"/>
                </a:lnTo>
                <a:lnTo>
                  <a:pt x="878" y="755"/>
                </a:lnTo>
                <a:lnTo>
                  <a:pt x="936" y="8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0" name="satellite-dish_273234">
            <a:extLst>
              <a:ext uri="{FF2B5EF4-FFF2-40B4-BE49-F238E27FC236}">
                <a16:creationId xmlns:a16="http://schemas.microsoft.com/office/drawing/2014/main" id="{653405C9-9C71-4532-A87A-0707E5579A20}"/>
              </a:ext>
            </a:extLst>
          </p:cNvPr>
          <p:cNvSpPr>
            <a:spLocks noChangeAspect="1"/>
          </p:cNvSpPr>
          <p:nvPr/>
        </p:nvSpPr>
        <p:spPr bwMode="auto">
          <a:xfrm>
            <a:off x="6379512" y="4540980"/>
            <a:ext cx="609685" cy="592691"/>
          </a:xfrm>
          <a:custGeom>
            <a:avLst/>
            <a:gdLst>
              <a:gd name="connsiteX0" fmla="*/ 380753 w 607639"/>
              <a:gd name="connsiteY0" fmla="*/ 454455 h 590703"/>
              <a:gd name="connsiteX1" fmla="*/ 328958 w 607639"/>
              <a:gd name="connsiteY1" fmla="*/ 476230 h 590703"/>
              <a:gd name="connsiteX2" fmla="*/ 386804 w 607639"/>
              <a:gd name="connsiteY2" fmla="*/ 500493 h 590703"/>
              <a:gd name="connsiteX3" fmla="*/ 229463 w 607639"/>
              <a:gd name="connsiteY3" fmla="*/ 454455 h 590703"/>
              <a:gd name="connsiteX4" fmla="*/ 223412 w 607639"/>
              <a:gd name="connsiteY4" fmla="*/ 500493 h 590703"/>
              <a:gd name="connsiteX5" fmla="*/ 281258 w 607639"/>
              <a:gd name="connsiteY5" fmla="*/ 476230 h 590703"/>
              <a:gd name="connsiteX6" fmla="*/ 299946 w 607639"/>
              <a:gd name="connsiteY6" fmla="*/ 391619 h 590703"/>
              <a:gd name="connsiteX7" fmla="*/ 234180 w 607639"/>
              <a:gd name="connsiteY7" fmla="*/ 418726 h 590703"/>
              <a:gd name="connsiteX8" fmla="*/ 231955 w 607639"/>
              <a:gd name="connsiteY8" fmla="*/ 435435 h 590703"/>
              <a:gd name="connsiteX9" fmla="*/ 305108 w 607639"/>
              <a:gd name="connsiteY9" fmla="*/ 466187 h 590703"/>
              <a:gd name="connsiteX10" fmla="*/ 378261 w 607639"/>
              <a:gd name="connsiteY10" fmla="*/ 435435 h 590703"/>
              <a:gd name="connsiteX11" fmla="*/ 377282 w 607639"/>
              <a:gd name="connsiteY11" fmla="*/ 427970 h 590703"/>
              <a:gd name="connsiteX12" fmla="*/ 241388 w 607639"/>
              <a:gd name="connsiteY12" fmla="*/ 364156 h 590703"/>
              <a:gd name="connsiteX13" fmla="*/ 236939 w 607639"/>
              <a:gd name="connsiteY13" fmla="*/ 397574 h 590703"/>
              <a:gd name="connsiteX14" fmla="*/ 277253 w 607639"/>
              <a:gd name="connsiteY14" fmla="*/ 380954 h 590703"/>
              <a:gd name="connsiteX15" fmla="*/ 368739 w 607639"/>
              <a:gd name="connsiteY15" fmla="*/ 363356 h 590703"/>
              <a:gd name="connsiteX16" fmla="*/ 323174 w 607639"/>
              <a:gd name="connsiteY16" fmla="*/ 382109 h 590703"/>
              <a:gd name="connsiteX17" fmla="*/ 374434 w 607639"/>
              <a:gd name="connsiteY17" fmla="*/ 406195 h 590703"/>
              <a:gd name="connsiteX18" fmla="*/ 305108 w 607639"/>
              <a:gd name="connsiteY18" fmla="*/ 303986 h 590703"/>
              <a:gd name="connsiteX19" fmla="*/ 245927 w 607639"/>
              <a:gd name="connsiteY19" fmla="*/ 329316 h 590703"/>
              <a:gd name="connsiteX20" fmla="*/ 243880 w 607639"/>
              <a:gd name="connsiteY20" fmla="*/ 344870 h 590703"/>
              <a:gd name="connsiteX21" fmla="*/ 300480 w 607639"/>
              <a:gd name="connsiteY21" fmla="*/ 371444 h 590703"/>
              <a:gd name="connsiteX22" fmla="*/ 366247 w 607639"/>
              <a:gd name="connsiteY22" fmla="*/ 344425 h 590703"/>
              <a:gd name="connsiteX23" fmla="*/ 364289 w 607639"/>
              <a:gd name="connsiteY23" fmla="*/ 329316 h 590703"/>
              <a:gd name="connsiteX24" fmla="*/ 357970 w 607639"/>
              <a:gd name="connsiteY24" fmla="*/ 281412 h 590703"/>
              <a:gd name="connsiteX25" fmla="*/ 328602 w 607639"/>
              <a:gd name="connsiteY25" fmla="*/ 293943 h 590703"/>
              <a:gd name="connsiteX26" fmla="*/ 361441 w 607639"/>
              <a:gd name="connsiteY26" fmla="*/ 307986 h 590703"/>
              <a:gd name="connsiteX27" fmla="*/ 252246 w 607639"/>
              <a:gd name="connsiteY27" fmla="*/ 281412 h 590703"/>
              <a:gd name="connsiteX28" fmla="*/ 248775 w 607639"/>
              <a:gd name="connsiteY28" fmla="*/ 307986 h 590703"/>
              <a:gd name="connsiteX29" fmla="*/ 281614 w 607639"/>
              <a:gd name="connsiteY29" fmla="*/ 293943 h 590703"/>
              <a:gd name="connsiteX30" fmla="*/ 257852 w 607639"/>
              <a:gd name="connsiteY30" fmla="*/ 239284 h 590703"/>
              <a:gd name="connsiteX31" fmla="*/ 254826 w 607639"/>
              <a:gd name="connsiteY31" fmla="*/ 262303 h 590703"/>
              <a:gd name="connsiteX32" fmla="*/ 305108 w 607639"/>
              <a:gd name="connsiteY32" fmla="*/ 283900 h 590703"/>
              <a:gd name="connsiteX33" fmla="*/ 355478 w 607639"/>
              <a:gd name="connsiteY33" fmla="*/ 262303 h 590703"/>
              <a:gd name="connsiteX34" fmla="*/ 352364 w 607639"/>
              <a:gd name="connsiteY34" fmla="*/ 239284 h 590703"/>
              <a:gd name="connsiteX35" fmla="*/ 295141 w 607639"/>
              <a:gd name="connsiteY35" fmla="*/ 202311 h 590703"/>
              <a:gd name="connsiteX36" fmla="*/ 313651 w 607639"/>
              <a:gd name="connsiteY36" fmla="*/ 202311 h 590703"/>
              <a:gd name="connsiteX37" fmla="*/ 313651 w 607639"/>
              <a:gd name="connsiteY37" fmla="*/ 220798 h 590703"/>
              <a:gd name="connsiteX38" fmla="*/ 387783 w 607639"/>
              <a:gd name="connsiteY38" fmla="*/ 220798 h 590703"/>
              <a:gd name="connsiteX39" fmla="*/ 387783 w 607639"/>
              <a:gd name="connsiteY39" fmla="*/ 239284 h 590703"/>
              <a:gd name="connsiteX40" fmla="*/ 371052 w 607639"/>
              <a:gd name="connsiteY40" fmla="*/ 239284 h 590703"/>
              <a:gd name="connsiteX41" fmla="*/ 414926 w 607639"/>
              <a:gd name="connsiteY41" fmla="*/ 572217 h 590703"/>
              <a:gd name="connsiteX42" fmla="*/ 434683 w 607639"/>
              <a:gd name="connsiteY42" fmla="*/ 572217 h 590703"/>
              <a:gd name="connsiteX43" fmla="*/ 434683 w 607639"/>
              <a:gd name="connsiteY43" fmla="*/ 590703 h 590703"/>
              <a:gd name="connsiteX44" fmla="*/ 379151 w 607639"/>
              <a:gd name="connsiteY44" fmla="*/ 590703 h 590703"/>
              <a:gd name="connsiteX45" fmla="*/ 379151 w 607639"/>
              <a:gd name="connsiteY45" fmla="*/ 572217 h 590703"/>
              <a:gd name="connsiteX46" fmla="*/ 396238 w 607639"/>
              <a:gd name="connsiteY46" fmla="*/ 572217 h 590703"/>
              <a:gd name="connsiteX47" fmla="*/ 389652 w 607639"/>
              <a:gd name="connsiteY47" fmla="*/ 521735 h 590703"/>
              <a:gd name="connsiteX48" fmla="*/ 305108 w 607639"/>
              <a:gd name="connsiteY48" fmla="*/ 486273 h 590703"/>
              <a:gd name="connsiteX49" fmla="*/ 220564 w 607639"/>
              <a:gd name="connsiteY49" fmla="*/ 521735 h 590703"/>
              <a:gd name="connsiteX50" fmla="*/ 213978 w 607639"/>
              <a:gd name="connsiteY50" fmla="*/ 572217 h 590703"/>
              <a:gd name="connsiteX51" fmla="*/ 230976 w 607639"/>
              <a:gd name="connsiteY51" fmla="*/ 572217 h 590703"/>
              <a:gd name="connsiteX52" fmla="*/ 230976 w 607639"/>
              <a:gd name="connsiteY52" fmla="*/ 590703 h 590703"/>
              <a:gd name="connsiteX53" fmla="*/ 175355 w 607639"/>
              <a:gd name="connsiteY53" fmla="*/ 590703 h 590703"/>
              <a:gd name="connsiteX54" fmla="*/ 175355 w 607639"/>
              <a:gd name="connsiteY54" fmla="*/ 572217 h 590703"/>
              <a:gd name="connsiteX55" fmla="*/ 195290 w 607639"/>
              <a:gd name="connsiteY55" fmla="*/ 572217 h 590703"/>
              <a:gd name="connsiteX56" fmla="*/ 239164 w 607639"/>
              <a:gd name="connsiteY56" fmla="*/ 239284 h 590703"/>
              <a:gd name="connsiteX57" fmla="*/ 221098 w 607639"/>
              <a:gd name="connsiteY57" fmla="*/ 239284 h 590703"/>
              <a:gd name="connsiteX58" fmla="*/ 221098 w 607639"/>
              <a:gd name="connsiteY58" fmla="*/ 220798 h 590703"/>
              <a:gd name="connsiteX59" fmla="*/ 295141 w 607639"/>
              <a:gd name="connsiteY59" fmla="*/ 220798 h 590703"/>
              <a:gd name="connsiteX60" fmla="*/ 360660 w 607639"/>
              <a:gd name="connsiteY60" fmla="*/ 90041 h 590703"/>
              <a:gd name="connsiteX61" fmla="*/ 379148 w 607639"/>
              <a:gd name="connsiteY61" fmla="*/ 90041 h 590703"/>
              <a:gd name="connsiteX62" fmla="*/ 379148 w 607639"/>
              <a:gd name="connsiteY62" fmla="*/ 109799 h 590703"/>
              <a:gd name="connsiteX63" fmla="*/ 360660 w 607639"/>
              <a:gd name="connsiteY63" fmla="*/ 109799 h 590703"/>
              <a:gd name="connsiteX64" fmla="*/ 229691 w 607639"/>
              <a:gd name="connsiteY64" fmla="*/ 90041 h 590703"/>
              <a:gd name="connsiteX65" fmla="*/ 248250 w 607639"/>
              <a:gd name="connsiteY65" fmla="*/ 90041 h 590703"/>
              <a:gd name="connsiteX66" fmla="*/ 248250 w 607639"/>
              <a:gd name="connsiteY66" fmla="*/ 109799 h 590703"/>
              <a:gd name="connsiteX67" fmla="*/ 229691 w 607639"/>
              <a:gd name="connsiteY67" fmla="*/ 109799 h 590703"/>
              <a:gd name="connsiteX68" fmla="*/ 305090 w 607639"/>
              <a:gd name="connsiteY68" fmla="*/ 82137 h 590703"/>
              <a:gd name="connsiteX69" fmla="*/ 286664 w 607639"/>
              <a:gd name="connsiteY69" fmla="*/ 100534 h 590703"/>
              <a:gd name="connsiteX70" fmla="*/ 305090 w 607639"/>
              <a:gd name="connsiteY70" fmla="*/ 118843 h 590703"/>
              <a:gd name="connsiteX71" fmla="*/ 323516 w 607639"/>
              <a:gd name="connsiteY71" fmla="*/ 100534 h 590703"/>
              <a:gd name="connsiteX72" fmla="*/ 305090 w 607639"/>
              <a:gd name="connsiteY72" fmla="*/ 82137 h 590703"/>
              <a:gd name="connsiteX73" fmla="*/ 405046 w 607639"/>
              <a:gd name="connsiteY73" fmla="*/ 72823 h 590703"/>
              <a:gd name="connsiteX74" fmla="*/ 423534 w 607639"/>
              <a:gd name="connsiteY74" fmla="*/ 72823 h 590703"/>
              <a:gd name="connsiteX75" fmla="*/ 423534 w 607639"/>
              <a:gd name="connsiteY75" fmla="*/ 128287 h 590703"/>
              <a:gd name="connsiteX76" fmla="*/ 405046 w 607639"/>
              <a:gd name="connsiteY76" fmla="*/ 128287 h 590703"/>
              <a:gd name="connsiteX77" fmla="*/ 183964 w 607639"/>
              <a:gd name="connsiteY77" fmla="*/ 72823 h 590703"/>
              <a:gd name="connsiteX78" fmla="*/ 202593 w 607639"/>
              <a:gd name="connsiteY78" fmla="*/ 72823 h 590703"/>
              <a:gd name="connsiteX79" fmla="*/ 202593 w 607639"/>
              <a:gd name="connsiteY79" fmla="*/ 128287 h 590703"/>
              <a:gd name="connsiteX80" fmla="*/ 183964 w 607639"/>
              <a:gd name="connsiteY80" fmla="*/ 128287 h 590703"/>
              <a:gd name="connsiteX81" fmla="*/ 305090 w 607639"/>
              <a:gd name="connsiteY81" fmla="*/ 63650 h 590703"/>
              <a:gd name="connsiteX82" fmla="*/ 342031 w 607639"/>
              <a:gd name="connsiteY82" fmla="*/ 100534 h 590703"/>
              <a:gd name="connsiteX83" fmla="*/ 313635 w 607639"/>
              <a:gd name="connsiteY83" fmla="*/ 136351 h 590703"/>
              <a:gd name="connsiteX84" fmla="*/ 313635 w 607639"/>
              <a:gd name="connsiteY84" fmla="*/ 192432 h 590703"/>
              <a:gd name="connsiteX85" fmla="*/ 295120 w 607639"/>
              <a:gd name="connsiteY85" fmla="*/ 192432 h 590703"/>
              <a:gd name="connsiteX86" fmla="*/ 295120 w 607639"/>
              <a:gd name="connsiteY86" fmla="*/ 135996 h 590703"/>
              <a:gd name="connsiteX87" fmla="*/ 268149 w 607639"/>
              <a:gd name="connsiteY87" fmla="*/ 100534 h 590703"/>
              <a:gd name="connsiteX88" fmla="*/ 305090 w 607639"/>
              <a:gd name="connsiteY88" fmla="*/ 63650 h 590703"/>
              <a:gd name="connsiteX89" fmla="*/ 450701 w 607639"/>
              <a:gd name="connsiteY89" fmla="*/ 55535 h 590703"/>
              <a:gd name="connsiteX90" fmla="*/ 469330 w 607639"/>
              <a:gd name="connsiteY90" fmla="*/ 55535 h 590703"/>
              <a:gd name="connsiteX91" fmla="*/ 469330 w 607639"/>
              <a:gd name="connsiteY91" fmla="*/ 145506 h 590703"/>
              <a:gd name="connsiteX92" fmla="*/ 450701 w 607639"/>
              <a:gd name="connsiteY92" fmla="*/ 145506 h 590703"/>
              <a:gd name="connsiteX93" fmla="*/ 139578 w 607639"/>
              <a:gd name="connsiteY93" fmla="*/ 55535 h 590703"/>
              <a:gd name="connsiteX94" fmla="*/ 158066 w 607639"/>
              <a:gd name="connsiteY94" fmla="*/ 55535 h 590703"/>
              <a:gd name="connsiteX95" fmla="*/ 158066 w 607639"/>
              <a:gd name="connsiteY95" fmla="*/ 145506 h 590703"/>
              <a:gd name="connsiteX96" fmla="*/ 139578 w 607639"/>
              <a:gd name="connsiteY96" fmla="*/ 145506 h 590703"/>
              <a:gd name="connsiteX97" fmla="*/ 498968 w 607639"/>
              <a:gd name="connsiteY97" fmla="*/ 35847 h 590703"/>
              <a:gd name="connsiteX98" fmla="*/ 517456 w 607639"/>
              <a:gd name="connsiteY98" fmla="*/ 35847 h 590703"/>
              <a:gd name="connsiteX99" fmla="*/ 517456 w 607639"/>
              <a:gd name="connsiteY99" fmla="*/ 165264 h 590703"/>
              <a:gd name="connsiteX100" fmla="*/ 498968 w 607639"/>
              <a:gd name="connsiteY100" fmla="*/ 165264 h 590703"/>
              <a:gd name="connsiteX101" fmla="*/ 92652 w 607639"/>
              <a:gd name="connsiteY101" fmla="*/ 35847 h 590703"/>
              <a:gd name="connsiteX102" fmla="*/ 111140 w 607639"/>
              <a:gd name="connsiteY102" fmla="*/ 35847 h 590703"/>
              <a:gd name="connsiteX103" fmla="*/ 111140 w 607639"/>
              <a:gd name="connsiteY103" fmla="*/ 165264 h 590703"/>
              <a:gd name="connsiteX104" fmla="*/ 92652 w 607639"/>
              <a:gd name="connsiteY104" fmla="*/ 165264 h 590703"/>
              <a:gd name="connsiteX105" fmla="*/ 544624 w 607639"/>
              <a:gd name="connsiteY105" fmla="*/ 18488 h 590703"/>
              <a:gd name="connsiteX106" fmla="*/ 563112 w 607639"/>
              <a:gd name="connsiteY106" fmla="*/ 18488 h 590703"/>
              <a:gd name="connsiteX107" fmla="*/ 563112 w 607639"/>
              <a:gd name="connsiteY107" fmla="*/ 182553 h 590703"/>
              <a:gd name="connsiteX108" fmla="*/ 544624 w 607639"/>
              <a:gd name="connsiteY108" fmla="*/ 182553 h 590703"/>
              <a:gd name="connsiteX109" fmla="*/ 46926 w 607639"/>
              <a:gd name="connsiteY109" fmla="*/ 18488 h 590703"/>
              <a:gd name="connsiteX110" fmla="*/ 65414 w 607639"/>
              <a:gd name="connsiteY110" fmla="*/ 18488 h 590703"/>
              <a:gd name="connsiteX111" fmla="*/ 65414 w 607639"/>
              <a:gd name="connsiteY111" fmla="*/ 182553 h 590703"/>
              <a:gd name="connsiteX112" fmla="*/ 46926 w 607639"/>
              <a:gd name="connsiteY112" fmla="*/ 182553 h 590703"/>
              <a:gd name="connsiteX113" fmla="*/ 589151 w 607639"/>
              <a:gd name="connsiteY113" fmla="*/ 0 h 590703"/>
              <a:gd name="connsiteX114" fmla="*/ 607639 w 607639"/>
              <a:gd name="connsiteY114" fmla="*/ 0 h 590703"/>
              <a:gd name="connsiteX115" fmla="*/ 607639 w 607639"/>
              <a:gd name="connsiteY115" fmla="*/ 202311 h 590703"/>
              <a:gd name="connsiteX116" fmla="*/ 589151 w 607639"/>
              <a:gd name="connsiteY116" fmla="*/ 202311 h 590703"/>
              <a:gd name="connsiteX117" fmla="*/ 0 w 607639"/>
              <a:gd name="connsiteY117" fmla="*/ 0 h 590703"/>
              <a:gd name="connsiteX118" fmla="*/ 18488 w 607639"/>
              <a:gd name="connsiteY118" fmla="*/ 0 h 590703"/>
              <a:gd name="connsiteX119" fmla="*/ 18488 w 607639"/>
              <a:gd name="connsiteY119" fmla="*/ 202311 h 590703"/>
              <a:gd name="connsiteX120" fmla="*/ 0 w 607639"/>
              <a:gd name="connsiteY120" fmla="*/ 202311 h 5907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607639" h="590703">
                <a:moveTo>
                  <a:pt x="380753" y="454455"/>
                </a:moveTo>
                <a:lnTo>
                  <a:pt x="328958" y="476230"/>
                </a:lnTo>
                <a:lnTo>
                  <a:pt x="386804" y="500493"/>
                </a:lnTo>
                <a:close/>
                <a:moveTo>
                  <a:pt x="229463" y="454455"/>
                </a:moveTo>
                <a:lnTo>
                  <a:pt x="223412" y="500493"/>
                </a:lnTo>
                <a:lnTo>
                  <a:pt x="281258" y="476230"/>
                </a:lnTo>
                <a:close/>
                <a:moveTo>
                  <a:pt x="299946" y="391619"/>
                </a:moveTo>
                <a:lnTo>
                  <a:pt x="234180" y="418726"/>
                </a:lnTo>
                <a:lnTo>
                  <a:pt x="231955" y="435435"/>
                </a:lnTo>
                <a:lnTo>
                  <a:pt x="305108" y="466187"/>
                </a:lnTo>
                <a:lnTo>
                  <a:pt x="378261" y="435435"/>
                </a:lnTo>
                <a:lnTo>
                  <a:pt x="377282" y="427970"/>
                </a:lnTo>
                <a:close/>
                <a:moveTo>
                  <a:pt x="241388" y="364156"/>
                </a:moveTo>
                <a:lnTo>
                  <a:pt x="236939" y="397574"/>
                </a:lnTo>
                <a:lnTo>
                  <a:pt x="277253" y="380954"/>
                </a:lnTo>
                <a:close/>
                <a:moveTo>
                  <a:pt x="368739" y="363356"/>
                </a:moveTo>
                <a:lnTo>
                  <a:pt x="323174" y="382109"/>
                </a:lnTo>
                <a:lnTo>
                  <a:pt x="374434" y="406195"/>
                </a:lnTo>
                <a:close/>
                <a:moveTo>
                  <a:pt x="305108" y="303986"/>
                </a:moveTo>
                <a:lnTo>
                  <a:pt x="245927" y="329316"/>
                </a:lnTo>
                <a:lnTo>
                  <a:pt x="243880" y="344870"/>
                </a:lnTo>
                <a:lnTo>
                  <a:pt x="300480" y="371444"/>
                </a:lnTo>
                <a:lnTo>
                  <a:pt x="366247" y="344425"/>
                </a:lnTo>
                <a:lnTo>
                  <a:pt x="364289" y="329316"/>
                </a:lnTo>
                <a:close/>
                <a:moveTo>
                  <a:pt x="357970" y="281412"/>
                </a:moveTo>
                <a:lnTo>
                  <a:pt x="328602" y="293943"/>
                </a:lnTo>
                <a:lnTo>
                  <a:pt x="361441" y="307986"/>
                </a:lnTo>
                <a:close/>
                <a:moveTo>
                  <a:pt x="252246" y="281412"/>
                </a:moveTo>
                <a:lnTo>
                  <a:pt x="248775" y="307986"/>
                </a:lnTo>
                <a:lnTo>
                  <a:pt x="281614" y="293943"/>
                </a:lnTo>
                <a:close/>
                <a:moveTo>
                  <a:pt x="257852" y="239284"/>
                </a:moveTo>
                <a:lnTo>
                  <a:pt x="254826" y="262303"/>
                </a:lnTo>
                <a:lnTo>
                  <a:pt x="305108" y="283900"/>
                </a:lnTo>
                <a:lnTo>
                  <a:pt x="355478" y="262303"/>
                </a:lnTo>
                <a:lnTo>
                  <a:pt x="352364" y="239284"/>
                </a:lnTo>
                <a:close/>
                <a:moveTo>
                  <a:pt x="295141" y="202311"/>
                </a:moveTo>
                <a:lnTo>
                  <a:pt x="313651" y="202311"/>
                </a:lnTo>
                <a:lnTo>
                  <a:pt x="313651" y="220798"/>
                </a:lnTo>
                <a:lnTo>
                  <a:pt x="387783" y="220798"/>
                </a:lnTo>
                <a:lnTo>
                  <a:pt x="387783" y="239284"/>
                </a:lnTo>
                <a:lnTo>
                  <a:pt x="371052" y="239284"/>
                </a:lnTo>
                <a:lnTo>
                  <a:pt x="414926" y="572217"/>
                </a:lnTo>
                <a:lnTo>
                  <a:pt x="434683" y="572217"/>
                </a:lnTo>
                <a:lnTo>
                  <a:pt x="434683" y="590703"/>
                </a:lnTo>
                <a:lnTo>
                  <a:pt x="379151" y="590703"/>
                </a:lnTo>
                <a:lnTo>
                  <a:pt x="379151" y="572217"/>
                </a:lnTo>
                <a:lnTo>
                  <a:pt x="396238" y="572217"/>
                </a:lnTo>
                <a:lnTo>
                  <a:pt x="389652" y="521735"/>
                </a:lnTo>
                <a:lnTo>
                  <a:pt x="305108" y="486273"/>
                </a:lnTo>
                <a:lnTo>
                  <a:pt x="220564" y="521735"/>
                </a:lnTo>
                <a:lnTo>
                  <a:pt x="213978" y="572217"/>
                </a:lnTo>
                <a:lnTo>
                  <a:pt x="230976" y="572217"/>
                </a:lnTo>
                <a:lnTo>
                  <a:pt x="230976" y="590703"/>
                </a:lnTo>
                <a:lnTo>
                  <a:pt x="175355" y="590703"/>
                </a:lnTo>
                <a:lnTo>
                  <a:pt x="175355" y="572217"/>
                </a:lnTo>
                <a:lnTo>
                  <a:pt x="195290" y="572217"/>
                </a:lnTo>
                <a:lnTo>
                  <a:pt x="239164" y="239284"/>
                </a:lnTo>
                <a:lnTo>
                  <a:pt x="221098" y="239284"/>
                </a:lnTo>
                <a:lnTo>
                  <a:pt x="221098" y="220798"/>
                </a:lnTo>
                <a:lnTo>
                  <a:pt x="295141" y="220798"/>
                </a:lnTo>
                <a:close/>
                <a:moveTo>
                  <a:pt x="360660" y="90041"/>
                </a:moveTo>
                <a:lnTo>
                  <a:pt x="379148" y="90041"/>
                </a:lnTo>
                <a:lnTo>
                  <a:pt x="379148" y="109799"/>
                </a:lnTo>
                <a:lnTo>
                  <a:pt x="360660" y="109799"/>
                </a:lnTo>
                <a:close/>
                <a:moveTo>
                  <a:pt x="229691" y="90041"/>
                </a:moveTo>
                <a:lnTo>
                  <a:pt x="248250" y="90041"/>
                </a:lnTo>
                <a:lnTo>
                  <a:pt x="248250" y="109799"/>
                </a:lnTo>
                <a:lnTo>
                  <a:pt x="229691" y="109799"/>
                </a:lnTo>
                <a:close/>
                <a:moveTo>
                  <a:pt x="305090" y="82137"/>
                </a:moveTo>
                <a:cubicBezTo>
                  <a:pt x="294942" y="82137"/>
                  <a:pt x="286664" y="90313"/>
                  <a:pt x="286664" y="100534"/>
                </a:cubicBezTo>
                <a:cubicBezTo>
                  <a:pt x="286664" y="110666"/>
                  <a:pt x="294942" y="118843"/>
                  <a:pt x="305090" y="118843"/>
                </a:cubicBezTo>
                <a:cubicBezTo>
                  <a:pt x="315238" y="118843"/>
                  <a:pt x="323516" y="110666"/>
                  <a:pt x="323516" y="100534"/>
                </a:cubicBezTo>
                <a:cubicBezTo>
                  <a:pt x="323516" y="90313"/>
                  <a:pt x="315238" y="82137"/>
                  <a:pt x="305090" y="82137"/>
                </a:cubicBezTo>
                <a:close/>
                <a:moveTo>
                  <a:pt x="405046" y="72823"/>
                </a:moveTo>
                <a:lnTo>
                  <a:pt x="423534" y="72823"/>
                </a:lnTo>
                <a:lnTo>
                  <a:pt x="423534" y="128287"/>
                </a:lnTo>
                <a:lnTo>
                  <a:pt x="405046" y="128287"/>
                </a:lnTo>
                <a:close/>
                <a:moveTo>
                  <a:pt x="183964" y="72823"/>
                </a:moveTo>
                <a:lnTo>
                  <a:pt x="202593" y="72823"/>
                </a:lnTo>
                <a:lnTo>
                  <a:pt x="202593" y="128287"/>
                </a:lnTo>
                <a:lnTo>
                  <a:pt x="183964" y="128287"/>
                </a:lnTo>
                <a:close/>
                <a:moveTo>
                  <a:pt x="305090" y="63650"/>
                </a:moveTo>
                <a:cubicBezTo>
                  <a:pt x="325474" y="63650"/>
                  <a:pt x="342031" y="80181"/>
                  <a:pt x="342031" y="100534"/>
                </a:cubicBezTo>
                <a:cubicBezTo>
                  <a:pt x="342031" y="117865"/>
                  <a:pt x="329925" y="132530"/>
                  <a:pt x="313635" y="136351"/>
                </a:cubicBezTo>
                <a:lnTo>
                  <a:pt x="313635" y="192432"/>
                </a:lnTo>
                <a:lnTo>
                  <a:pt x="295120" y="192432"/>
                </a:lnTo>
                <a:lnTo>
                  <a:pt x="295120" y="135996"/>
                </a:lnTo>
                <a:cubicBezTo>
                  <a:pt x="279632" y="131641"/>
                  <a:pt x="268149" y="117421"/>
                  <a:pt x="268149" y="100534"/>
                </a:cubicBezTo>
                <a:cubicBezTo>
                  <a:pt x="268149" y="80181"/>
                  <a:pt x="284706" y="63650"/>
                  <a:pt x="305090" y="63650"/>
                </a:cubicBezTo>
                <a:close/>
                <a:moveTo>
                  <a:pt x="450701" y="55535"/>
                </a:moveTo>
                <a:lnTo>
                  <a:pt x="469330" y="55535"/>
                </a:lnTo>
                <a:lnTo>
                  <a:pt x="469330" y="145506"/>
                </a:lnTo>
                <a:lnTo>
                  <a:pt x="450701" y="145506"/>
                </a:lnTo>
                <a:close/>
                <a:moveTo>
                  <a:pt x="139578" y="55535"/>
                </a:moveTo>
                <a:lnTo>
                  <a:pt x="158066" y="55535"/>
                </a:lnTo>
                <a:lnTo>
                  <a:pt x="158066" y="145506"/>
                </a:lnTo>
                <a:lnTo>
                  <a:pt x="139578" y="145506"/>
                </a:lnTo>
                <a:close/>
                <a:moveTo>
                  <a:pt x="498968" y="35847"/>
                </a:moveTo>
                <a:lnTo>
                  <a:pt x="517456" y="35847"/>
                </a:lnTo>
                <a:lnTo>
                  <a:pt x="517456" y="165264"/>
                </a:lnTo>
                <a:lnTo>
                  <a:pt x="498968" y="165264"/>
                </a:lnTo>
                <a:close/>
                <a:moveTo>
                  <a:pt x="92652" y="35847"/>
                </a:moveTo>
                <a:lnTo>
                  <a:pt x="111140" y="35847"/>
                </a:lnTo>
                <a:lnTo>
                  <a:pt x="111140" y="165264"/>
                </a:lnTo>
                <a:lnTo>
                  <a:pt x="92652" y="165264"/>
                </a:lnTo>
                <a:close/>
                <a:moveTo>
                  <a:pt x="544624" y="18488"/>
                </a:moveTo>
                <a:lnTo>
                  <a:pt x="563112" y="18488"/>
                </a:lnTo>
                <a:lnTo>
                  <a:pt x="563112" y="182553"/>
                </a:lnTo>
                <a:lnTo>
                  <a:pt x="544624" y="182553"/>
                </a:lnTo>
                <a:close/>
                <a:moveTo>
                  <a:pt x="46926" y="18488"/>
                </a:moveTo>
                <a:lnTo>
                  <a:pt x="65414" y="18488"/>
                </a:lnTo>
                <a:lnTo>
                  <a:pt x="65414" y="182553"/>
                </a:lnTo>
                <a:lnTo>
                  <a:pt x="46926" y="182553"/>
                </a:lnTo>
                <a:close/>
                <a:moveTo>
                  <a:pt x="589151" y="0"/>
                </a:moveTo>
                <a:lnTo>
                  <a:pt x="607639" y="0"/>
                </a:lnTo>
                <a:lnTo>
                  <a:pt x="607639" y="202311"/>
                </a:lnTo>
                <a:lnTo>
                  <a:pt x="589151" y="202311"/>
                </a:lnTo>
                <a:close/>
                <a:moveTo>
                  <a:pt x="0" y="0"/>
                </a:moveTo>
                <a:lnTo>
                  <a:pt x="18488" y="0"/>
                </a:lnTo>
                <a:lnTo>
                  <a:pt x="18488" y="202311"/>
                </a:lnTo>
                <a:lnTo>
                  <a:pt x="0" y="2023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1" name="cloud_117011">
            <a:extLst>
              <a:ext uri="{FF2B5EF4-FFF2-40B4-BE49-F238E27FC236}">
                <a16:creationId xmlns:a16="http://schemas.microsoft.com/office/drawing/2014/main" id="{06C948CD-FE26-4DD4-9A32-70A9D32FC2D5}"/>
              </a:ext>
            </a:extLst>
          </p:cNvPr>
          <p:cNvSpPr>
            <a:spLocks noChangeAspect="1"/>
          </p:cNvSpPr>
          <p:nvPr/>
        </p:nvSpPr>
        <p:spPr bwMode="auto">
          <a:xfrm>
            <a:off x="7642313" y="4552083"/>
            <a:ext cx="609685" cy="608501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1741" h="580612">
                <a:moveTo>
                  <a:pt x="291612" y="187916"/>
                </a:moveTo>
                <a:cubicBezTo>
                  <a:pt x="304876" y="187916"/>
                  <a:pt x="315648" y="198758"/>
                  <a:pt x="315648" y="212088"/>
                </a:cubicBezTo>
                <a:lnTo>
                  <a:pt x="315648" y="491836"/>
                </a:lnTo>
                <a:lnTo>
                  <a:pt x="331227" y="473974"/>
                </a:lnTo>
                <a:cubicBezTo>
                  <a:pt x="339863" y="463932"/>
                  <a:pt x="355086" y="462866"/>
                  <a:pt x="365145" y="471574"/>
                </a:cubicBezTo>
                <a:cubicBezTo>
                  <a:pt x="375116" y="480372"/>
                  <a:pt x="376184" y="495657"/>
                  <a:pt x="367460" y="505699"/>
                </a:cubicBezTo>
                <a:lnTo>
                  <a:pt x="309773" y="572348"/>
                </a:lnTo>
                <a:cubicBezTo>
                  <a:pt x="305143" y="577502"/>
                  <a:pt x="298556" y="580612"/>
                  <a:pt x="291612" y="580612"/>
                </a:cubicBezTo>
                <a:cubicBezTo>
                  <a:pt x="284579" y="580612"/>
                  <a:pt x="278080" y="577680"/>
                  <a:pt x="273451" y="572348"/>
                </a:cubicBezTo>
                <a:lnTo>
                  <a:pt x="215764" y="505699"/>
                </a:lnTo>
                <a:cubicBezTo>
                  <a:pt x="207039" y="495657"/>
                  <a:pt x="208108" y="480372"/>
                  <a:pt x="218078" y="471574"/>
                </a:cubicBezTo>
                <a:cubicBezTo>
                  <a:pt x="228049" y="462866"/>
                  <a:pt x="243272" y="463932"/>
                  <a:pt x="252085" y="473974"/>
                </a:cubicBezTo>
                <a:lnTo>
                  <a:pt x="267486" y="491747"/>
                </a:lnTo>
                <a:lnTo>
                  <a:pt x="267486" y="212088"/>
                </a:lnTo>
                <a:cubicBezTo>
                  <a:pt x="267486" y="198758"/>
                  <a:pt x="278258" y="187916"/>
                  <a:pt x="291612" y="187916"/>
                </a:cubicBezTo>
                <a:close/>
                <a:moveTo>
                  <a:pt x="329499" y="0"/>
                </a:moveTo>
                <a:cubicBezTo>
                  <a:pt x="426248" y="0"/>
                  <a:pt x="465322" y="80426"/>
                  <a:pt x="473332" y="108153"/>
                </a:cubicBezTo>
                <a:cubicBezTo>
                  <a:pt x="535280" y="120684"/>
                  <a:pt x="581474" y="175693"/>
                  <a:pt x="581741" y="241190"/>
                </a:cubicBezTo>
                <a:cubicBezTo>
                  <a:pt x="581741" y="315840"/>
                  <a:pt x="521306" y="376537"/>
                  <a:pt x="446987" y="376537"/>
                </a:cubicBezTo>
                <a:lnTo>
                  <a:pt x="372756" y="376537"/>
                </a:lnTo>
                <a:cubicBezTo>
                  <a:pt x="359316" y="376537"/>
                  <a:pt x="348546" y="365606"/>
                  <a:pt x="348546" y="352276"/>
                </a:cubicBezTo>
                <a:cubicBezTo>
                  <a:pt x="348546" y="338857"/>
                  <a:pt x="359316" y="327926"/>
                  <a:pt x="372756" y="327926"/>
                </a:cubicBezTo>
                <a:lnTo>
                  <a:pt x="446987" y="327926"/>
                </a:lnTo>
                <a:cubicBezTo>
                  <a:pt x="494605" y="327926"/>
                  <a:pt x="533322" y="289090"/>
                  <a:pt x="533322" y="241190"/>
                </a:cubicBezTo>
                <a:cubicBezTo>
                  <a:pt x="533322" y="195334"/>
                  <a:pt x="497720" y="157298"/>
                  <a:pt x="452238" y="154632"/>
                </a:cubicBezTo>
                <a:cubicBezTo>
                  <a:pt x="440934" y="153921"/>
                  <a:pt x="431589" y="145478"/>
                  <a:pt x="429809" y="134192"/>
                </a:cubicBezTo>
                <a:cubicBezTo>
                  <a:pt x="421709" y="84692"/>
                  <a:pt x="379609" y="48789"/>
                  <a:pt x="329677" y="48789"/>
                </a:cubicBezTo>
                <a:cubicBezTo>
                  <a:pt x="279567" y="48789"/>
                  <a:pt x="238001" y="84781"/>
                  <a:pt x="229457" y="134192"/>
                </a:cubicBezTo>
                <a:cubicBezTo>
                  <a:pt x="226520" y="151521"/>
                  <a:pt x="212190" y="162807"/>
                  <a:pt x="192964" y="151077"/>
                </a:cubicBezTo>
                <a:cubicBezTo>
                  <a:pt x="178011" y="141834"/>
                  <a:pt x="160922" y="136947"/>
                  <a:pt x="143299" y="136947"/>
                </a:cubicBezTo>
                <a:cubicBezTo>
                  <a:pt x="90964" y="136947"/>
                  <a:pt x="48419" y="179693"/>
                  <a:pt x="48419" y="232303"/>
                </a:cubicBezTo>
                <a:cubicBezTo>
                  <a:pt x="48419" y="284913"/>
                  <a:pt x="90964" y="327748"/>
                  <a:pt x="143299" y="327748"/>
                </a:cubicBezTo>
                <a:lnTo>
                  <a:pt x="218776" y="327748"/>
                </a:lnTo>
                <a:cubicBezTo>
                  <a:pt x="232216" y="327748"/>
                  <a:pt x="242986" y="338590"/>
                  <a:pt x="242986" y="352009"/>
                </a:cubicBezTo>
                <a:cubicBezTo>
                  <a:pt x="242986" y="365429"/>
                  <a:pt x="232216" y="376271"/>
                  <a:pt x="218776" y="376271"/>
                </a:cubicBezTo>
                <a:lnTo>
                  <a:pt x="143299" y="376271"/>
                </a:lnTo>
                <a:cubicBezTo>
                  <a:pt x="64262" y="376271"/>
                  <a:pt x="0" y="311574"/>
                  <a:pt x="0" y="232214"/>
                </a:cubicBezTo>
                <a:cubicBezTo>
                  <a:pt x="0" y="152854"/>
                  <a:pt x="64262" y="88158"/>
                  <a:pt x="143210" y="88158"/>
                </a:cubicBezTo>
                <a:cubicBezTo>
                  <a:pt x="159231" y="88158"/>
                  <a:pt x="174896" y="90735"/>
                  <a:pt x="189849" y="95978"/>
                </a:cubicBezTo>
                <a:cubicBezTo>
                  <a:pt x="198749" y="73050"/>
                  <a:pt x="238891" y="0"/>
                  <a:pt x="32949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2" name="progress-report_18229">
            <a:extLst>
              <a:ext uri="{FF2B5EF4-FFF2-40B4-BE49-F238E27FC236}">
                <a16:creationId xmlns:a16="http://schemas.microsoft.com/office/drawing/2014/main" id="{93FF236A-9770-4E20-8A87-676CFE8DF366}"/>
              </a:ext>
            </a:extLst>
          </p:cNvPr>
          <p:cNvSpPr>
            <a:spLocks noChangeAspect="1"/>
          </p:cNvSpPr>
          <p:nvPr/>
        </p:nvSpPr>
        <p:spPr bwMode="auto">
          <a:xfrm>
            <a:off x="8874173" y="4552083"/>
            <a:ext cx="609684" cy="553212"/>
          </a:xfrm>
          <a:custGeom>
            <a:avLst/>
            <a:gdLst>
              <a:gd name="connsiteX0" fmla="*/ 116112 w 607919"/>
              <a:gd name="connsiteY0" fmla="*/ 473652 h 551610"/>
              <a:gd name="connsiteX1" fmla="*/ 118901 w 607919"/>
              <a:gd name="connsiteY1" fmla="*/ 480423 h 551610"/>
              <a:gd name="connsiteX2" fmla="*/ 118901 w 607919"/>
              <a:gd name="connsiteY2" fmla="*/ 551610 h 551610"/>
              <a:gd name="connsiteX3" fmla="*/ 55604 w 607919"/>
              <a:gd name="connsiteY3" fmla="*/ 551610 h 551610"/>
              <a:gd name="connsiteX4" fmla="*/ 55604 w 607919"/>
              <a:gd name="connsiteY4" fmla="*/ 540851 h 551610"/>
              <a:gd name="connsiteX5" fmla="*/ 65255 w 607919"/>
              <a:gd name="connsiteY5" fmla="*/ 520583 h 551610"/>
              <a:gd name="connsiteX6" fmla="*/ 83555 w 607919"/>
              <a:gd name="connsiteY6" fmla="*/ 502317 h 551610"/>
              <a:gd name="connsiteX7" fmla="*/ 109375 w 607919"/>
              <a:gd name="connsiteY7" fmla="*/ 476545 h 551610"/>
              <a:gd name="connsiteX8" fmla="*/ 116112 w 607919"/>
              <a:gd name="connsiteY8" fmla="*/ 473652 h 551610"/>
              <a:gd name="connsiteX9" fmla="*/ 199155 w 607919"/>
              <a:gd name="connsiteY9" fmla="*/ 390799 h 551610"/>
              <a:gd name="connsiteX10" fmla="*/ 201956 w 607919"/>
              <a:gd name="connsiteY10" fmla="*/ 397632 h 551610"/>
              <a:gd name="connsiteX11" fmla="*/ 201956 w 607919"/>
              <a:gd name="connsiteY11" fmla="*/ 551610 h 551610"/>
              <a:gd name="connsiteX12" fmla="*/ 145363 w 607919"/>
              <a:gd name="connsiteY12" fmla="*/ 551610 h 551610"/>
              <a:gd name="connsiteX13" fmla="*/ 145363 w 607919"/>
              <a:gd name="connsiteY13" fmla="*/ 454170 h 551610"/>
              <a:gd name="connsiteX14" fmla="*/ 154879 w 607919"/>
              <a:gd name="connsiteY14" fmla="*/ 431030 h 551610"/>
              <a:gd name="connsiteX15" fmla="*/ 192315 w 607919"/>
              <a:gd name="connsiteY15" fmla="*/ 393630 h 551610"/>
              <a:gd name="connsiteX16" fmla="*/ 199155 w 607919"/>
              <a:gd name="connsiteY16" fmla="*/ 390799 h 551610"/>
              <a:gd name="connsiteX17" fmla="*/ 231082 w 607919"/>
              <a:gd name="connsiteY17" fmla="*/ 388245 h 551610"/>
              <a:gd name="connsiteX18" fmla="*/ 237930 w 607919"/>
              <a:gd name="connsiteY18" fmla="*/ 391091 h 551610"/>
              <a:gd name="connsiteX19" fmla="*/ 266763 w 607919"/>
              <a:gd name="connsiteY19" fmla="*/ 419867 h 551610"/>
              <a:gd name="connsiteX20" fmla="*/ 275915 w 607919"/>
              <a:gd name="connsiteY20" fmla="*/ 428875 h 551610"/>
              <a:gd name="connsiteX21" fmla="*/ 284941 w 607919"/>
              <a:gd name="connsiteY21" fmla="*/ 451520 h 551610"/>
              <a:gd name="connsiteX22" fmla="*/ 284941 w 607919"/>
              <a:gd name="connsiteY22" fmla="*/ 551610 h 551610"/>
              <a:gd name="connsiteX23" fmla="*/ 228277 w 607919"/>
              <a:gd name="connsiteY23" fmla="*/ 551610 h 551610"/>
              <a:gd name="connsiteX24" fmla="*/ 228277 w 607919"/>
              <a:gd name="connsiteY24" fmla="*/ 394969 h 551610"/>
              <a:gd name="connsiteX25" fmla="*/ 231082 w 607919"/>
              <a:gd name="connsiteY25" fmla="*/ 388245 h 551610"/>
              <a:gd name="connsiteX26" fmla="*/ 365148 w 607919"/>
              <a:gd name="connsiteY26" fmla="*/ 381336 h 551610"/>
              <a:gd name="connsiteX27" fmla="*/ 367997 w 607919"/>
              <a:gd name="connsiteY27" fmla="*/ 388122 h 551610"/>
              <a:gd name="connsiteX28" fmla="*/ 367997 w 607919"/>
              <a:gd name="connsiteY28" fmla="*/ 551610 h 551610"/>
              <a:gd name="connsiteX29" fmla="*/ 311262 w 607919"/>
              <a:gd name="connsiteY29" fmla="*/ 551610 h 551610"/>
              <a:gd name="connsiteX30" fmla="*/ 311262 w 607919"/>
              <a:gd name="connsiteY30" fmla="*/ 444661 h 551610"/>
              <a:gd name="connsiteX31" fmla="*/ 316898 w 607919"/>
              <a:gd name="connsiteY31" fmla="*/ 425523 h 551610"/>
              <a:gd name="connsiteX32" fmla="*/ 322534 w 607919"/>
              <a:gd name="connsiteY32" fmla="*/ 419894 h 551610"/>
              <a:gd name="connsiteX33" fmla="*/ 358353 w 607919"/>
              <a:gd name="connsiteY33" fmla="*/ 384120 h 551610"/>
              <a:gd name="connsiteX34" fmla="*/ 365148 w 607919"/>
              <a:gd name="connsiteY34" fmla="*/ 381336 h 551610"/>
              <a:gd name="connsiteX35" fmla="*/ 448177 w 607919"/>
              <a:gd name="connsiteY35" fmla="*/ 298352 h 551610"/>
              <a:gd name="connsiteX36" fmla="*/ 450982 w 607919"/>
              <a:gd name="connsiteY36" fmla="*/ 305139 h 551610"/>
              <a:gd name="connsiteX37" fmla="*/ 450982 w 607919"/>
              <a:gd name="connsiteY37" fmla="*/ 551610 h 551610"/>
              <a:gd name="connsiteX38" fmla="*/ 394318 w 607919"/>
              <a:gd name="connsiteY38" fmla="*/ 551610 h 551610"/>
              <a:gd name="connsiteX39" fmla="*/ 394318 w 607919"/>
              <a:gd name="connsiteY39" fmla="*/ 361815 h 551610"/>
              <a:gd name="connsiteX40" fmla="*/ 403846 w 607919"/>
              <a:gd name="connsiteY40" fmla="*/ 338669 h 551610"/>
              <a:gd name="connsiteX41" fmla="*/ 441329 w 607919"/>
              <a:gd name="connsiteY41" fmla="*/ 301136 h 551610"/>
              <a:gd name="connsiteX42" fmla="*/ 448177 w 607919"/>
              <a:gd name="connsiteY42" fmla="*/ 298352 h 551610"/>
              <a:gd name="connsiteX43" fmla="*/ 527085 w 607919"/>
              <a:gd name="connsiteY43" fmla="*/ 219452 h 551610"/>
              <a:gd name="connsiteX44" fmla="*/ 529874 w 607919"/>
              <a:gd name="connsiteY44" fmla="*/ 226177 h 551610"/>
              <a:gd name="connsiteX45" fmla="*/ 529874 w 607919"/>
              <a:gd name="connsiteY45" fmla="*/ 551610 h 551610"/>
              <a:gd name="connsiteX46" fmla="*/ 477232 w 607919"/>
              <a:gd name="connsiteY46" fmla="*/ 551610 h 551610"/>
              <a:gd name="connsiteX47" fmla="*/ 477232 w 607919"/>
              <a:gd name="connsiteY47" fmla="*/ 278727 h 551610"/>
              <a:gd name="connsiteX48" fmla="*/ 486883 w 607919"/>
              <a:gd name="connsiteY48" fmla="*/ 255580 h 551610"/>
              <a:gd name="connsiteX49" fmla="*/ 520348 w 607919"/>
              <a:gd name="connsiteY49" fmla="*/ 222298 h 551610"/>
              <a:gd name="connsiteX50" fmla="*/ 527085 w 607919"/>
              <a:gd name="connsiteY50" fmla="*/ 219452 h 551610"/>
              <a:gd name="connsiteX51" fmla="*/ 387769 w 607919"/>
              <a:gd name="connsiteY51" fmla="*/ 0 h 551610"/>
              <a:gd name="connsiteX52" fmla="*/ 580729 w 607919"/>
              <a:gd name="connsiteY52" fmla="*/ 0 h 551610"/>
              <a:gd name="connsiteX53" fmla="*/ 607919 w 607919"/>
              <a:gd name="connsiteY53" fmla="*/ 26022 h 551610"/>
              <a:gd name="connsiteX54" fmla="*/ 607919 w 607919"/>
              <a:gd name="connsiteY54" fmla="*/ 219812 h 551610"/>
              <a:gd name="connsiteX55" fmla="*/ 598271 w 607919"/>
              <a:gd name="connsiteY55" fmla="*/ 223815 h 551610"/>
              <a:gd name="connsiteX56" fmla="*/ 530610 w 607919"/>
              <a:gd name="connsiteY56" fmla="*/ 156258 h 551610"/>
              <a:gd name="connsiteX57" fmla="*/ 304320 w 607919"/>
              <a:gd name="connsiteY57" fmla="*/ 382325 h 551610"/>
              <a:gd name="connsiteX58" fmla="*/ 285024 w 607919"/>
              <a:gd name="connsiteY58" fmla="*/ 382325 h 551610"/>
              <a:gd name="connsiteX59" fmla="*/ 216360 w 607919"/>
              <a:gd name="connsiteY59" fmla="*/ 313767 h 551610"/>
              <a:gd name="connsiteX60" fmla="*/ 94068 w 607919"/>
              <a:gd name="connsiteY60" fmla="*/ 435996 h 551610"/>
              <a:gd name="connsiteX61" fmla="*/ 17260 w 607919"/>
              <a:gd name="connsiteY61" fmla="*/ 435996 h 551610"/>
              <a:gd name="connsiteX62" fmla="*/ 15882 w 607919"/>
              <a:gd name="connsiteY62" fmla="*/ 434745 h 551610"/>
              <a:gd name="connsiteX63" fmla="*/ 15882 w 607919"/>
              <a:gd name="connsiteY63" fmla="*/ 358055 h 551610"/>
              <a:gd name="connsiteX64" fmla="*/ 206837 w 607919"/>
              <a:gd name="connsiteY64" fmla="*/ 167267 h 551610"/>
              <a:gd name="connsiteX65" fmla="*/ 226008 w 607919"/>
              <a:gd name="connsiteY65" fmla="*/ 167267 h 551610"/>
              <a:gd name="connsiteX66" fmla="*/ 294672 w 607919"/>
              <a:gd name="connsiteY66" fmla="*/ 235701 h 551610"/>
              <a:gd name="connsiteX67" fmla="*/ 424481 w 607919"/>
              <a:gd name="connsiteY67" fmla="*/ 105965 h 551610"/>
              <a:gd name="connsiteX68" fmla="*/ 452423 w 607919"/>
              <a:gd name="connsiteY68" fmla="*/ 78192 h 551610"/>
              <a:gd name="connsiteX69" fmla="*/ 383885 w 607919"/>
              <a:gd name="connsiteY69" fmla="*/ 9633 h 551610"/>
              <a:gd name="connsiteX70" fmla="*/ 387769 w 607919"/>
              <a:gd name="connsiteY70" fmla="*/ 0 h 55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607919" h="551610">
                <a:moveTo>
                  <a:pt x="116112" y="473652"/>
                </a:moveTo>
                <a:cubicBezTo>
                  <a:pt x="117836" y="474356"/>
                  <a:pt x="118901" y="476670"/>
                  <a:pt x="118901" y="480423"/>
                </a:cubicBezTo>
                <a:lnTo>
                  <a:pt x="118901" y="551610"/>
                </a:lnTo>
                <a:lnTo>
                  <a:pt x="55604" y="551610"/>
                </a:lnTo>
                <a:lnTo>
                  <a:pt x="55604" y="540851"/>
                </a:lnTo>
                <a:cubicBezTo>
                  <a:pt x="55604" y="534971"/>
                  <a:pt x="59991" y="525838"/>
                  <a:pt x="65255" y="520583"/>
                </a:cubicBezTo>
                <a:lnTo>
                  <a:pt x="83555" y="502317"/>
                </a:lnTo>
                <a:lnTo>
                  <a:pt x="109375" y="476545"/>
                </a:lnTo>
                <a:cubicBezTo>
                  <a:pt x="112007" y="473855"/>
                  <a:pt x="114389" y="472948"/>
                  <a:pt x="116112" y="473652"/>
                </a:cubicBezTo>
                <a:close/>
                <a:moveTo>
                  <a:pt x="199155" y="390799"/>
                </a:moveTo>
                <a:cubicBezTo>
                  <a:pt x="200892" y="391534"/>
                  <a:pt x="201956" y="393880"/>
                  <a:pt x="201956" y="397632"/>
                </a:cubicBezTo>
                <a:lnTo>
                  <a:pt x="201956" y="551610"/>
                </a:lnTo>
                <a:lnTo>
                  <a:pt x="145363" y="551610"/>
                </a:lnTo>
                <a:lnTo>
                  <a:pt x="145363" y="454170"/>
                </a:lnTo>
                <a:cubicBezTo>
                  <a:pt x="145363" y="446665"/>
                  <a:pt x="149620" y="436283"/>
                  <a:pt x="154879" y="431030"/>
                </a:cubicBezTo>
                <a:lnTo>
                  <a:pt x="192315" y="393630"/>
                </a:lnTo>
                <a:cubicBezTo>
                  <a:pt x="195007" y="390941"/>
                  <a:pt x="197417" y="390065"/>
                  <a:pt x="199155" y="390799"/>
                </a:cubicBezTo>
                <a:close/>
                <a:moveTo>
                  <a:pt x="231082" y="388245"/>
                </a:moveTo>
                <a:cubicBezTo>
                  <a:pt x="232822" y="387525"/>
                  <a:pt x="235235" y="388401"/>
                  <a:pt x="237930" y="391091"/>
                </a:cubicBezTo>
                <a:lnTo>
                  <a:pt x="266763" y="419867"/>
                </a:lnTo>
                <a:lnTo>
                  <a:pt x="275915" y="428875"/>
                </a:lnTo>
                <a:cubicBezTo>
                  <a:pt x="280929" y="433879"/>
                  <a:pt x="284941" y="444013"/>
                  <a:pt x="284941" y="451520"/>
                </a:cubicBezTo>
                <a:lnTo>
                  <a:pt x="284941" y="551610"/>
                </a:lnTo>
                <a:lnTo>
                  <a:pt x="228277" y="551610"/>
                </a:lnTo>
                <a:lnTo>
                  <a:pt x="228277" y="394969"/>
                </a:lnTo>
                <a:cubicBezTo>
                  <a:pt x="228277" y="391278"/>
                  <a:pt x="229343" y="388964"/>
                  <a:pt x="231082" y="388245"/>
                </a:cubicBezTo>
                <a:close/>
                <a:moveTo>
                  <a:pt x="365148" y="381336"/>
                </a:moveTo>
                <a:cubicBezTo>
                  <a:pt x="366901" y="382055"/>
                  <a:pt x="367997" y="384370"/>
                  <a:pt x="367997" y="388122"/>
                </a:cubicBezTo>
                <a:lnTo>
                  <a:pt x="367997" y="551610"/>
                </a:lnTo>
                <a:lnTo>
                  <a:pt x="311262" y="551610"/>
                </a:lnTo>
                <a:lnTo>
                  <a:pt x="311262" y="444661"/>
                </a:lnTo>
                <a:cubicBezTo>
                  <a:pt x="311262" y="437156"/>
                  <a:pt x="313767" y="428650"/>
                  <a:pt x="316898" y="425523"/>
                </a:cubicBezTo>
                <a:cubicBezTo>
                  <a:pt x="320029" y="422396"/>
                  <a:pt x="322534" y="419894"/>
                  <a:pt x="322534" y="419894"/>
                </a:cubicBezTo>
                <a:lnTo>
                  <a:pt x="358353" y="384120"/>
                </a:lnTo>
                <a:cubicBezTo>
                  <a:pt x="360983" y="381493"/>
                  <a:pt x="363394" y="380617"/>
                  <a:pt x="365148" y="381336"/>
                </a:cubicBezTo>
                <a:close/>
                <a:moveTo>
                  <a:pt x="448177" y="298352"/>
                </a:moveTo>
                <a:cubicBezTo>
                  <a:pt x="449916" y="299071"/>
                  <a:pt x="450982" y="301386"/>
                  <a:pt x="450982" y="305139"/>
                </a:cubicBezTo>
                <a:lnTo>
                  <a:pt x="450982" y="551610"/>
                </a:lnTo>
                <a:lnTo>
                  <a:pt x="394318" y="551610"/>
                </a:lnTo>
                <a:lnTo>
                  <a:pt x="394318" y="361815"/>
                </a:lnTo>
                <a:cubicBezTo>
                  <a:pt x="394318" y="354308"/>
                  <a:pt x="398580" y="343924"/>
                  <a:pt x="403846" y="338669"/>
                </a:cubicBezTo>
                <a:lnTo>
                  <a:pt x="441329" y="301136"/>
                </a:lnTo>
                <a:cubicBezTo>
                  <a:pt x="444024" y="298508"/>
                  <a:pt x="446438" y="297633"/>
                  <a:pt x="448177" y="298352"/>
                </a:cubicBezTo>
                <a:close/>
                <a:moveTo>
                  <a:pt x="527085" y="219452"/>
                </a:moveTo>
                <a:cubicBezTo>
                  <a:pt x="528809" y="220171"/>
                  <a:pt x="529874" y="222486"/>
                  <a:pt x="529874" y="226177"/>
                </a:cubicBezTo>
                <a:lnTo>
                  <a:pt x="529874" y="551610"/>
                </a:lnTo>
                <a:lnTo>
                  <a:pt x="477232" y="551610"/>
                </a:lnTo>
                <a:lnTo>
                  <a:pt x="477232" y="278727"/>
                </a:lnTo>
                <a:cubicBezTo>
                  <a:pt x="477232" y="271345"/>
                  <a:pt x="481494" y="260960"/>
                  <a:pt x="486883" y="255580"/>
                </a:cubicBezTo>
                <a:lnTo>
                  <a:pt x="520348" y="222298"/>
                </a:lnTo>
                <a:cubicBezTo>
                  <a:pt x="522980" y="219608"/>
                  <a:pt x="525362" y="218732"/>
                  <a:pt x="527085" y="219452"/>
                </a:cubicBezTo>
                <a:close/>
                <a:moveTo>
                  <a:pt x="387769" y="0"/>
                </a:moveTo>
                <a:lnTo>
                  <a:pt x="580729" y="0"/>
                </a:lnTo>
                <a:cubicBezTo>
                  <a:pt x="594512" y="0"/>
                  <a:pt x="607919" y="12135"/>
                  <a:pt x="607919" y="26022"/>
                </a:cubicBezTo>
                <a:lnTo>
                  <a:pt x="607919" y="219812"/>
                </a:lnTo>
                <a:cubicBezTo>
                  <a:pt x="607919" y="227318"/>
                  <a:pt x="603534" y="229070"/>
                  <a:pt x="598271" y="223815"/>
                </a:cubicBezTo>
                <a:lnTo>
                  <a:pt x="530610" y="156258"/>
                </a:lnTo>
                <a:lnTo>
                  <a:pt x="304320" y="382325"/>
                </a:lnTo>
                <a:cubicBezTo>
                  <a:pt x="298932" y="387580"/>
                  <a:pt x="290412" y="387580"/>
                  <a:pt x="285024" y="382325"/>
                </a:cubicBezTo>
                <a:lnTo>
                  <a:pt x="216360" y="313767"/>
                </a:lnTo>
                <a:lnTo>
                  <a:pt x="94068" y="435996"/>
                </a:lnTo>
                <a:cubicBezTo>
                  <a:pt x="72767" y="457264"/>
                  <a:pt x="38435" y="457264"/>
                  <a:pt x="17260" y="435996"/>
                </a:cubicBezTo>
                <a:lnTo>
                  <a:pt x="15882" y="434745"/>
                </a:lnTo>
                <a:cubicBezTo>
                  <a:pt x="-5294" y="413477"/>
                  <a:pt x="-5294" y="379198"/>
                  <a:pt x="15882" y="358055"/>
                </a:cubicBezTo>
                <a:lnTo>
                  <a:pt x="206837" y="167267"/>
                </a:lnTo>
                <a:cubicBezTo>
                  <a:pt x="212100" y="161888"/>
                  <a:pt x="220745" y="161888"/>
                  <a:pt x="226008" y="167267"/>
                </a:cubicBezTo>
                <a:lnTo>
                  <a:pt x="294672" y="235701"/>
                </a:lnTo>
                <a:lnTo>
                  <a:pt x="424481" y="105965"/>
                </a:lnTo>
                <a:lnTo>
                  <a:pt x="452423" y="78192"/>
                </a:lnTo>
                <a:lnTo>
                  <a:pt x="383885" y="9633"/>
                </a:lnTo>
                <a:cubicBezTo>
                  <a:pt x="378497" y="4379"/>
                  <a:pt x="380376" y="0"/>
                  <a:pt x="3877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33" name="puzzle_99872">
            <a:extLst>
              <a:ext uri="{FF2B5EF4-FFF2-40B4-BE49-F238E27FC236}">
                <a16:creationId xmlns:a16="http://schemas.microsoft.com/office/drawing/2014/main" id="{FB07C843-3A04-470A-A5AF-12EE347FA80C}"/>
              </a:ext>
            </a:extLst>
          </p:cNvPr>
          <p:cNvSpPr>
            <a:spLocks noChangeAspect="1"/>
          </p:cNvSpPr>
          <p:nvPr/>
        </p:nvSpPr>
        <p:spPr bwMode="auto">
          <a:xfrm>
            <a:off x="10151748" y="4657921"/>
            <a:ext cx="609685" cy="491814"/>
          </a:xfrm>
          <a:custGeom>
            <a:avLst/>
            <a:gdLst>
              <a:gd name="T0" fmla="*/ 88862 h 440259"/>
              <a:gd name="T1" fmla="*/ 88862 h 440259"/>
              <a:gd name="T2" fmla="*/ 278945 h 440259"/>
              <a:gd name="T3" fmla="*/ 278945 h 440259"/>
              <a:gd name="T4" fmla="*/ 278945 h 440259"/>
              <a:gd name="T5" fmla="*/ 278945 h 440259"/>
              <a:gd name="T6" fmla="*/ 278945 h 440259"/>
              <a:gd name="T7" fmla="*/ 278945 h 440259"/>
              <a:gd name="T8" fmla="*/ 278945 h 440259"/>
              <a:gd name="T9" fmla="*/ 278945 h 440259"/>
              <a:gd name="T10" fmla="*/ 278945 h 440259"/>
              <a:gd name="T11" fmla="*/ 278945 h 440259"/>
              <a:gd name="T12" fmla="*/ 278945 h 440259"/>
              <a:gd name="T13" fmla="*/ 278945 h 440259"/>
              <a:gd name="T14" fmla="*/ 278945 h 440259"/>
              <a:gd name="T15" fmla="*/ 278945 h 440259"/>
              <a:gd name="T16" fmla="*/ 278945 h 440259"/>
              <a:gd name="T17" fmla="*/ 278945 h 440259"/>
              <a:gd name="T18" fmla="*/ 278945 h 440259"/>
              <a:gd name="T19" fmla="*/ 278945 h 440259"/>
              <a:gd name="T20" fmla="*/ 278945 h 440259"/>
              <a:gd name="T21" fmla="*/ 278945 h 440259"/>
              <a:gd name="T22" fmla="*/ 278945 h 440259"/>
              <a:gd name="T23" fmla="*/ 278945 h 440259"/>
              <a:gd name="T24" fmla="*/ 278945 h 440259"/>
              <a:gd name="T25" fmla="*/ 278945 h 440259"/>
              <a:gd name="T26" fmla="*/ 278945 h 440259"/>
              <a:gd name="T27" fmla="*/ 278945 h 440259"/>
              <a:gd name="T28" fmla="*/ 278945 h 440259"/>
              <a:gd name="T29" fmla="*/ 278945 h 440259"/>
              <a:gd name="T30" fmla="*/ 278945 h 440259"/>
              <a:gd name="T31" fmla="*/ 278945 h 440259"/>
              <a:gd name="T32" fmla="*/ 278945 h 440259"/>
              <a:gd name="T33" fmla="*/ 278945 h 440259"/>
              <a:gd name="T34" fmla="*/ 278945 h 440259"/>
              <a:gd name="T35" fmla="*/ 278945 h 440259"/>
              <a:gd name="T36" fmla="*/ 278945 h 440259"/>
              <a:gd name="T37" fmla="*/ 278945 h 440259"/>
              <a:gd name="T38" fmla="*/ 278945 h 440259"/>
              <a:gd name="T39" fmla="*/ 278945 h 440259"/>
              <a:gd name="T40" fmla="*/ 278945 h 440259"/>
              <a:gd name="T41" fmla="*/ 278945 h 440259"/>
              <a:gd name="T42" fmla="*/ 278945 h 440259"/>
              <a:gd name="T43" fmla="*/ 278945 h 440259"/>
              <a:gd name="T44" fmla="*/ 278945 h 440259"/>
              <a:gd name="T45" fmla="*/ 278945 h 440259"/>
              <a:gd name="T46" fmla="*/ 278945 h 440259"/>
              <a:gd name="T47" fmla="*/ 278945 h 440259"/>
              <a:gd name="T48" fmla="*/ 278945 h 440259"/>
              <a:gd name="T49" fmla="*/ 278945 h 440259"/>
              <a:gd name="T50" fmla="*/ 278945 h 440259"/>
              <a:gd name="T51" fmla="*/ 278945 h 440259"/>
              <a:gd name="T52" fmla="*/ 278945 h 440259"/>
              <a:gd name="T53" fmla="*/ 278945 h 440259"/>
              <a:gd name="T54" fmla="*/ 278945 h 440259"/>
              <a:gd name="T55" fmla="*/ 278945 h 440259"/>
              <a:gd name="T56" fmla="*/ 278945 h 440259"/>
              <a:gd name="T57" fmla="*/ 278945 h 440259"/>
              <a:gd name="T58" fmla="*/ 278945 h 440259"/>
              <a:gd name="T59" fmla="*/ 278945 h 440259"/>
              <a:gd name="T60" fmla="*/ 278945 h 440259"/>
              <a:gd name="T61" fmla="*/ 278945 h 440259"/>
              <a:gd name="T62" fmla="*/ 278945 h 440259"/>
              <a:gd name="T63" fmla="*/ 278945 h 440259"/>
              <a:gd name="T64" fmla="*/ 278945 h 440259"/>
              <a:gd name="T65" fmla="*/ 278945 h 440259"/>
              <a:gd name="T66" fmla="*/ 278945 h 440259"/>
              <a:gd name="T67" fmla="*/ 278945 h 440259"/>
              <a:gd name="T68" fmla="*/ 278945 h 440259"/>
              <a:gd name="T69" fmla="*/ 278945 h 440259"/>
              <a:gd name="T70" fmla="*/ 278945 h 440259"/>
              <a:gd name="T71" fmla="*/ 278945 h 440259"/>
              <a:gd name="T72" fmla="*/ 278945 h 440259"/>
              <a:gd name="T73" fmla="*/ 278945 h 440259"/>
              <a:gd name="T74" fmla="*/ 278945 h 440259"/>
              <a:gd name="T75" fmla="*/ 278945 h 440259"/>
              <a:gd name="T76" fmla="*/ 278945 h 440259"/>
              <a:gd name="T77" fmla="*/ 278945 h 440259"/>
              <a:gd name="T78" fmla="*/ 278945 h 440259"/>
              <a:gd name="T79" fmla="*/ 278945 h 440259"/>
              <a:gd name="T80" fmla="*/ 278945 h 440259"/>
              <a:gd name="T81" fmla="*/ 278945 h 440259"/>
              <a:gd name="T82" fmla="*/ 278945 h 440259"/>
              <a:gd name="T83" fmla="*/ 278945 h 440259"/>
              <a:gd name="T84" fmla="*/ 278945 h 440259"/>
              <a:gd name="T85" fmla="*/ 278945 h 440259"/>
              <a:gd name="T86" fmla="*/ 278945 h 440259"/>
              <a:gd name="T87" fmla="*/ 278945 h 440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6049" h="4887">
                <a:moveTo>
                  <a:pt x="5438" y="2316"/>
                </a:moveTo>
                <a:cubicBezTo>
                  <a:pt x="5167" y="2316"/>
                  <a:pt x="5058" y="2428"/>
                  <a:pt x="4970" y="2518"/>
                </a:cubicBezTo>
                <a:cubicBezTo>
                  <a:pt x="4939" y="2550"/>
                  <a:pt x="4911" y="2579"/>
                  <a:pt x="4878" y="2601"/>
                </a:cubicBezTo>
                <a:lnTo>
                  <a:pt x="4878" y="1453"/>
                </a:lnTo>
                <a:cubicBezTo>
                  <a:pt x="4878" y="1295"/>
                  <a:pt x="4750" y="1168"/>
                  <a:pt x="4593" y="1168"/>
                </a:cubicBezTo>
                <a:lnTo>
                  <a:pt x="3386" y="1168"/>
                </a:lnTo>
                <a:cubicBezTo>
                  <a:pt x="3408" y="1136"/>
                  <a:pt x="3437" y="1108"/>
                  <a:pt x="3468" y="1078"/>
                </a:cubicBezTo>
                <a:cubicBezTo>
                  <a:pt x="3558" y="990"/>
                  <a:pt x="3670" y="881"/>
                  <a:pt x="3670" y="611"/>
                </a:cubicBezTo>
                <a:cubicBezTo>
                  <a:pt x="3670" y="263"/>
                  <a:pt x="3390" y="0"/>
                  <a:pt x="3018" y="0"/>
                </a:cubicBezTo>
                <a:cubicBezTo>
                  <a:pt x="2647" y="0"/>
                  <a:pt x="2366" y="263"/>
                  <a:pt x="2366" y="611"/>
                </a:cubicBezTo>
                <a:cubicBezTo>
                  <a:pt x="2366" y="882"/>
                  <a:pt x="2479" y="991"/>
                  <a:pt x="2569" y="1079"/>
                </a:cubicBezTo>
                <a:cubicBezTo>
                  <a:pt x="2600" y="1109"/>
                  <a:pt x="2628" y="1136"/>
                  <a:pt x="2649" y="1168"/>
                </a:cubicBezTo>
                <a:lnTo>
                  <a:pt x="1443" y="1168"/>
                </a:lnTo>
                <a:cubicBezTo>
                  <a:pt x="1286" y="1168"/>
                  <a:pt x="1158" y="1295"/>
                  <a:pt x="1158" y="1453"/>
                </a:cubicBezTo>
                <a:lnTo>
                  <a:pt x="1158" y="2599"/>
                </a:lnTo>
                <a:cubicBezTo>
                  <a:pt x="1130" y="2578"/>
                  <a:pt x="1105" y="2551"/>
                  <a:pt x="1078" y="2524"/>
                </a:cubicBezTo>
                <a:cubicBezTo>
                  <a:pt x="990" y="2434"/>
                  <a:pt x="881" y="2322"/>
                  <a:pt x="611" y="2322"/>
                </a:cubicBezTo>
                <a:cubicBezTo>
                  <a:pt x="263" y="2322"/>
                  <a:pt x="0" y="2602"/>
                  <a:pt x="0" y="2974"/>
                </a:cubicBezTo>
                <a:cubicBezTo>
                  <a:pt x="0" y="3149"/>
                  <a:pt x="60" y="3312"/>
                  <a:pt x="169" y="3432"/>
                </a:cubicBezTo>
                <a:cubicBezTo>
                  <a:pt x="281" y="3557"/>
                  <a:pt x="438" y="3625"/>
                  <a:pt x="611" y="3626"/>
                </a:cubicBezTo>
                <a:cubicBezTo>
                  <a:pt x="882" y="3625"/>
                  <a:pt x="991" y="3513"/>
                  <a:pt x="1079" y="3423"/>
                </a:cubicBezTo>
                <a:cubicBezTo>
                  <a:pt x="1102" y="3400"/>
                  <a:pt x="1124" y="3377"/>
                  <a:pt x="1147" y="3358"/>
                </a:cubicBezTo>
                <a:lnTo>
                  <a:pt x="1158" y="3358"/>
                </a:lnTo>
                <a:lnTo>
                  <a:pt x="1158" y="4602"/>
                </a:lnTo>
                <a:cubicBezTo>
                  <a:pt x="1158" y="4678"/>
                  <a:pt x="1188" y="4749"/>
                  <a:pt x="1242" y="4803"/>
                </a:cubicBezTo>
                <a:cubicBezTo>
                  <a:pt x="1296" y="4857"/>
                  <a:pt x="1368" y="4887"/>
                  <a:pt x="1443" y="4887"/>
                </a:cubicBezTo>
                <a:lnTo>
                  <a:pt x="2715" y="4887"/>
                </a:lnTo>
                <a:cubicBezTo>
                  <a:pt x="2756" y="4887"/>
                  <a:pt x="2778" y="4865"/>
                  <a:pt x="2787" y="4852"/>
                </a:cubicBezTo>
                <a:cubicBezTo>
                  <a:pt x="2811" y="4818"/>
                  <a:pt x="2802" y="4777"/>
                  <a:pt x="2794" y="4756"/>
                </a:cubicBezTo>
                <a:cubicBezTo>
                  <a:pt x="2763" y="4670"/>
                  <a:pt x="2707" y="4615"/>
                  <a:pt x="2653" y="4562"/>
                </a:cubicBezTo>
                <a:cubicBezTo>
                  <a:pt x="2567" y="4479"/>
                  <a:pt x="2487" y="4400"/>
                  <a:pt x="2487" y="4180"/>
                </a:cubicBezTo>
                <a:cubicBezTo>
                  <a:pt x="2487" y="3896"/>
                  <a:pt x="2710" y="3689"/>
                  <a:pt x="3018" y="3689"/>
                </a:cubicBezTo>
                <a:cubicBezTo>
                  <a:pt x="3326" y="3689"/>
                  <a:pt x="3550" y="3896"/>
                  <a:pt x="3550" y="4180"/>
                </a:cubicBezTo>
                <a:cubicBezTo>
                  <a:pt x="3550" y="4401"/>
                  <a:pt x="3468" y="4483"/>
                  <a:pt x="3381" y="4571"/>
                </a:cubicBezTo>
                <a:cubicBezTo>
                  <a:pt x="3329" y="4623"/>
                  <a:pt x="3275" y="4677"/>
                  <a:pt x="3244" y="4759"/>
                </a:cubicBezTo>
                <a:cubicBezTo>
                  <a:pt x="3233" y="4786"/>
                  <a:pt x="3237" y="4817"/>
                  <a:pt x="3255" y="4843"/>
                </a:cubicBezTo>
                <a:cubicBezTo>
                  <a:pt x="3274" y="4871"/>
                  <a:pt x="3306" y="4887"/>
                  <a:pt x="3343" y="4887"/>
                </a:cubicBezTo>
                <a:lnTo>
                  <a:pt x="4593" y="4887"/>
                </a:lnTo>
                <a:cubicBezTo>
                  <a:pt x="4750" y="4887"/>
                  <a:pt x="4878" y="4759"/>
                  <a:pt x="4878" y="4602"/>
                </a:cubicBezTo>
                <a:lnTo>
                  <a:pt x="4878" y="3333"/>
                </a:lnTo>
                <a:cubicBezTo>
                  <a:pt x="4912" y="3355"/>
                  <a:pt x="4940" y="3385"/>
                  <a:pt x="4971" y="3417"/>
                </a:cubicBezTo>
                <a:cubicBezTo>
                  <a:pt x="5059" y="3507"/>
                  <a:pt x="5168" y="3619"/>
                  <a:pt x="5438" y="3619"/>
                </a:cubicBezTo>
                <a:cubicBezTo>
                  <a:pt x="5786" y="3619"/>
                  <a:pt x="6049" y="3339"/>
                  <a:pt x="6049" y="2967"/>
                </a:cubicBezTo>
                <a:cubicBezTo>
                  <a:pt x="6049" y="2596"/>
                  <a:pt x="5786" y="2316"/>
                  <a:pt x="5438" y="23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283420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F07287-7511-4CE4-B470-7D6EDC8EF8B8}"/>
              </a:ext>
            </a:extLst>
          </p:cNvPr>
          <p:cNvSpPr txBox="1"/>
          <p:nvPr/>
        </p:nvSpPr>
        <p:spPr>
          <a:xfrm>
            <a:off x="4268881" y="1008529"/>
            <a:ext cx="3654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附</a:t>
            </a:r>
            <a:r>
              <a:rPr lang="en-US" altLang="zh-CN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：常用</a:t>
            </a:r>
            <a:r>
              <a:rPr lang="zh-CN" altLang="en-US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逻辑图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F08B25-094F-4660-B43F-3A58DDEB41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385" y="-114300"/>
            <a:ext cx="1301859" cy="9203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D42ACF-DE24-4A31-B43E-9B026E824A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3537"/>
          <a:stretch/>
        </p:blipFill>
        <p:spPr>
          <a:xfrm>
            <a:off x="11184164" y="217733"/>
            <a:ext cx="572339" cy="337210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46A2AA0-00AE-4F7B-B3AB-2E16A5EF995E}"/>
              </a:ext>
            </a:extLst>
          </p:cNvPr>
          <p:cNvCxnSpPr/>
          <p:nvPr/>
        </p:nvCxnSpPr>
        <p:spPr>
          <a:xfrm>
            <a:off x="11103244" y="225825"/>
            <a:ext cx="0" cy="2435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$ļíḓê">
            <a:extLst>
              <a:ext uri="{FF2B5EF4-FFF2-40B4-BE49-F238E27FC236}">
                <a16:creationId xmlns:a16="http://schemas.microsoft.com/office/drawing/2014/main" id="{8F44CD43-B7BB-4CDF-9710-69F5621E11C9}"/>
              </a:ext>
            </a:extLst>
          </p:cNvPr>
          <p:cNvSpPr/>
          <p:nvPr/>
        </p:nvSpPr>
        <p:spPr>
          <a:xfrm>
            <a:off x="826617" y="3541465"/>
            <a:ext cx="1773538" cy="511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ï$ḷîdé">
            <a:extLst>
              <a:ext uri="{FF2B5EF4-FFF2-40B4-BE49-F238E27FC236}">
                <a16:creationId xmlns:a16="http://schemas.microsoft.com/office/drawing/2014/main" id="{DB6F7F1B-D2B4-4B15-BE46-BF6A0FD85DD7}"/>
              </a:ext>
            </a:extLst>
          </p:cNvPr>
          <p:cNvSpPr/>
          <p:nvPr/>
        </p:nvSpPr>
        <p:spPr>
          <a:xfrm>
            <a:off x="3017924" y="3541465"/>
            <a:ext cx="1773538" cy="511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</a:p>
        </p:txBody>
      </p:sp>
      <p:sp>
        <p:nvSpPr>
          <p:cNvPr id="39" name="î$1îḑe">
            <a:extLst>
              <a:ext uri="{FF2B5EF4-FFF2-40B4-BE49-F238E27FC236}">
                <a16:creationId xmlns:a16="http://schemas.microsoft.com/office/drawing/2014/main" id="{74364F15-A00E-4E13-87FC-C85850E9EAA5}"/>
              </a:ext>
            </a:extLst>
          </p:cNvPr>
          <p:cNvSpPr/>
          <p:nvPr/>
        </p:nvSpPr>
        <p:spPr>
          <a:xfrm>
            <a:off x="5209231" y="3541465"/>
            <a:ext cx="1773538" cy="511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</a:p>
        </p:txBody>
      </p:sp>
      <p:sp>
        <p:nvSpPr>
          <p:cNvPr id="40" name="îśļîďè">
            <a:extLst>
              <a:ext uri="{FF2B5EF4-FFF2-40B4-BE49-F238E27FC236}">
                <a16:creationId xmlns:a16="http://schemas.microsoft.com/office/drawing/2014/main" id="{DC07CEB4-6D58-448B-888B-7841C608FA3A}"/>
              </a:ext>
            </a:extLst>
          </p:cNvPr>
          <p:cNvSpPr/>
          <p:nvPr/>
        </p:nvSpPr>
        <p:spPr>
          <a:xfrm>
            <a:off x="7400538" y="3541465"/>
            <a:ext cx="1773538" cy="511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</a:p>
        </p:txBody>
      </p:sp>
      <p:sp>
        <p:nvSpPr>
          <p:cNvPr id="41" name="îṧḷiḋè">
            <a:extLst>
              <a:ext uri="{FF2B5EF4-FFF2-40B4-BE49-F238E27FC236}">
                <a16:creationId xmlns:a16="http://schemas.microsoft.com/office/drawing/2014/main" id="{CD0A923E-C254-45C4-8192-26955CBE7564}"/>
              </a:ext>
            </a:extLst>
          </p:cNvPr>
          <p:cNvSpPr/>
          <p:nvPr/>
        </p:nvSpPr>
        <p:spPr>
          <a:xfrm>
            <a:off x="9591844" y="3541465"/>
            <a:ext cx="1773538" cy="511486"/>
          </a:xfrm>
          <a:prstGeom prst="rec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</a:p>
        </p:txBody>
      </p:sp>
      <p:sp>
        <p:nvSpPr>
          <p:cNvPr id="42" name="îṥļíḑe">
            <a:extLst>
              <a:ext uri="{FF2B5EF4-FFF2-40B4-BE49-F238E27FC236}">
                <a16:creationId xmlns:a16="http://schemas.microsoft.com/office/drawing/2014/main" id="{5178505B-D895-4592-A7F9-80C5FB594524}"/>
              </a:ext>
            </a:extLst>
          </p:cNvPr>
          <p:cNvSpPr/>
          <p:nvPr/>
        </p:nvSpPr>
        <p:spPr>
          <a:xfrm>
            <a:off x="2741096" y="3738712"/>
            <a:ext cx="135887" cy="135887"/>
          </a:xfrm>
          <a:prstGeom prst="chevr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išḻîḍe">
            <a:extLst>
              <a:ext uri="{FF2B5EF4-FFF2-40B4-BE49-F238E27FC236}">
                <a16:creationId xmlns:a16="http://schemas.microsoft.com/office/drawing/2014/main" id="{92237ADA-27B4-40BC-BAFB-DC4DF2AEDA20}"/>
              </a:ext>
            </a:extLst>
          </p:cNvPr>
          <p:cNvSpPr/>
          <p:nvPr/>
        </p:nvSpPr>
        <p:spPr>
          <a:xfrm>
            <a:off x="4932403" y="3738712"/>
            <a:ext cx="135887" cy="135887"/>
          </a:xfrm>
          <a:prstGeom prst="chevr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íŝļîḑê">
            <a:extLst>
              <a:ext uri="{FF2B5EF4-FFF2-40B4-BE49-F238E27FC236}">
                <a16:creationId xmlns:a16="http://schemas.microsoft.com/office/drawing/2014/main" id="{F78961D2-4F53-47DA-B844-9C975D3EABB9}"/>
              </a:ext>
            </a:extLst>
          </p:cNvPr>
          <p:cNvSpPr/>
          <p:nvPr/>
        </p:nvSpPr>
        <p:spPr>
          <a:xfrm>
            <a:off x="7123710" y="3738712"/>
            <a:ext cx="135887" cy="135887"/>
          </a:xfrm>
          <a:prstGeom prst="chevr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îsļiḑê">
            <a:extLst>
              <a:ext uri="{FF2B5EF4-FFF2-40B4-BE49-F238E27FC236}">
                <a16:creationId xmlns:a16="http://schemas.microsoft.com/office/drawing/2014/main" id="{2856BD80-2C55-4B97-A3D2-D061B2DBBE76}"/>
              </a:ext>
            </a:extLst>
          </p:cNvPr>
          <p:cNvSpPr/>
          <p:nvPr/>
        </p:nvSpPr>
        <p:spPr>
          <a:xfrm>
            <a:off x="9315017" y="3738712"/>
            <a:ext cx="135887" cy="135887"/>
          </a:xfrm>
          <a:prstGeom prst="chevro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ïṥlíďê">
            <a:extLst>
              <a:ext uri="{FF2B5EF4-FFF2-40B4-BE49-F238E27FC236}">
                <a16:creationId xmlns:a16="http://schemas.microsoft.com/office/drawing/2014/main" id="{45F509C2-A51E-49AC-8482-B1D59F614280}"/>
              </a:ext>
            </a:extLst>
          </p:cNvPr>
          <p:cNvSpPr txBox="1"/>
          <p:nvPr/>
        </p:nvSpPr>
        <p:spPr>
          <a:xfrm>
            <a:off x="840304" y="4116248"/>
            <a:ext cx="1746164" cy="595732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此处输入解释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47" name="iṥḻídé">
            <a:extLst>
              <a:ext uri="{FF2B5EF4-FFF2-40B4-BE49-F238E27FC236}">
                <a16:creationId xmlns:a16="http://schemas.microsoft.com/office/drawing/2014/main" id="{1A03087C-5589-4C45-AC12-9C98F68C55EA}"/>
              </a:ext>
            </a:extLst>
          </p:cNvPr>
          <p:cNvSpPr txBox="1"/>
          <p:nvPr/>
        </p:nvSpPr>
        <p:spPr>
          <a:xfrm>
            <a:off x="3017924" y="4116248"/>
            <a:ext cx="1746164" cy="595732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此处输入解释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48" name="iśļïḑê">
            <a:extLst>
              <a:ext uri="{FF2B5EF4-FFF2-40B4-BE49-F238E27FC236}">
                <a16:creationId xmlns:a16="http://schemas.microsoft.com/office/drawing/2014/main" id="{BCC778C2-8CC8-4F9F-AAC4-CB8009C2FE0B}"/>
              </a:ext>
            </a:extLst>
          </p:cNvPr>
          <p:cNvSpPr txBox="1"/>
          <p:nvPr/>
        </p:nvSpPr>
        <p:spPr>
          <a:xfrm>
            <a:off x="5195544" y="4116248"/>
            <a:ext cx="1746164" cy="595732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此处输入解释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49" name="isḷîḋe">
            <a:extLst>
              <a:ext uri="{FF2B5EF4-FFF2-40B4-BE49-F238E27FC236}">
                <a16:creationId xmlns:a16="http://schemas.microsoft.com/office/drawing/2014/main" id="{445A4762-F214-413A-BB04-D81BA6C4287E}"/>
              </a:ext>
            </a:extLst>
          </p:cNvPr>
          <p:cNvSpPr txBox="1"/>
          <p:nvPr/>
        </p:nvSpPr>
        <p:spPr>
          <a:xfrm>
            <a:off x="7373164" y="4116248"/>
            <a:ext cx="1746164" cy="595732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此处输入解释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50" name="ïSlïḑe">
            <a:extLst>
              <a:ext uri="{FF2B5EF4-FFF2-40B4-BE49-F238E27FC236}">
                <a16:creationId xmlns:a16="http://schemas.microsoft.com/office/drawing/2014/main" id="{68456F4E-AFCA-42B3-B8D7-9330F842420C}"/>
              </a:ext>
            </a:extLst>
          </p:cNvPr>
          <p:cNvSpPr txBox="1"/>
          <p:nvPr/>
        </p:nvSpPr>
        <p:spPr>
          <a:xfrm>
            <a:off x="9550784" y="4116248"/>
            <a:ext cx="1746164" cy="595732"/>
          </a:xfrm>
          <a:prstGeom prst="rect">
            <a:avLst/>
          </a:prstGeom>
          <a:noFill/>
        </p:spPr>
        <p:txBody>
          <a:bodyPr wrap="square" lIns="91440" tIns="45720" rIns="91440" bIns="4572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此处输入解释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40000"/>
              </a:lnSpc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sp>
        <p:nvSpPr>
          <p:cNvPr id="56" name="ï$líḋé">
            <a:extLst>
              <a:ext uri="{FF2B5EF4-FFF2-40B4-BE49-F238E27FC236}">
                <a16:creationId xmlns:a16="http://schemas.microsoft.com/office/drawing/2014/main" id="{F32E4F6F-4AE9-4D0A-9973-AA3ABCAEC198}"/>
              </a:ext>
            </a:extLst>
          </p:cNvPr>
          <p:cNvSpPr/>
          <p:nvPr/>
        </p:nvSpPr>
        <p:spPr>
          <a:xfrm>
            <a:off x="4624732" y="1721133"/>
            <a:ext cx="2953004" cy="4876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循环关系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42075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F07287-7511-4CE4-B470-7D6EDC8EF8B8}"/>
              </a:ext>
            </a:extLst>
          </p:cNvPr>
          <p:cNvSpPr txBox="1"/>
          <p:nvPr/>
        </p:nvSpPr>
        <p:spPr>
          <a:xfrm>
            <a:off x="4268881" y="1008529"/>
            <a:ext cx="3654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附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：常用逻辑图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F08B25-094F-4660-B43F-3A58DDEB410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385" y="-114300"/>
            <a:ext cx="1301859" cy="9203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AD42ACF-DE24-4A31-B43E-9B026E824A5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3537"/>
          <a:stretch/>
        </p:blipFill>
        <p:spPr>
          <a:xfrm>
            <a:off x="11184164" y="217733"/>
            <a:ext cx="572339" cy="337210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46A2AA0-00AE-4F7B-B3AB-2E16A5EF995E}"/>
              </a:ext>
            </a:extLst>
          </p:cNvPr>
          <p:cNvCxnSpPr/>
          <p:nvPr/>
        </p:nvCxnSpPr>
        <p:spPr>
          <a:xfrm>
            <a:off x="11103244" y="225825"/>
            <a:ext cx="0" cy="2435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箭头: 右 2">
            <a:extLst>
              <a:ext uri="{FF2B5EF4-FFF2-40B4-BE49-F238E27FC236}">
                <a16:creationId xmlns:a16="http://schemas.microsoft.com/office/drawing/2014/main" id="{589A38AC-1C27-4245-9554-3D9C33E40C37}"/>
              </a:ext>
            </a:extLst>
          </p:cNvPr>
          <p:cNvSpPr/>
          <p:nvPr/>
        </p:nvSpPr>
        <p:spPr>
          <a:xfrm>
            <a:off x="1828341" y="3778624"/>
            <a:ext cx="1372056" cy="38996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91C3FD66-546B-400A-9EE9-BABF90138FA1}"/>
              </a:ext>
            </a:extLst>
          </p:cNvPr>
          <p:cNvSpPr/>
          <p:nvPr/>
        </p:nvSpPr>
        <p:spPr>
          <a:xfrm flipH="1">
            <a:off x="1828341" y="4168589"/>
            <a:ext cx="1372056" cy="389965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05E046E-DE5B-48DF-A864-728F2A5E8C13}"/>
              </a:ext>
            </a:extLst>
          </p:cNvPr>
          <p:cNvSpPr txBox="1"/>
          <p:nvPr/>
        </p:nvSpPr>
        <p:spPr>
          <a:xfrm>
            <a:off x="1048868" y="3862232"/>
            <a:ext cx="59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4058346-94B2-402E-8B7F-7FED2541894C}"/>
              </a:ext>
            </a:extLst>
          </p:cNvPr>
          <p:cNvSpPr txBox="1"/>
          <p:nvPr/>
        </p:nvSpPr>
        <p:spPr>
          <a:xfrm>
            <a:off x="3388200" y="3862232"/>
            <a:ext cx="59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3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BE056160-3E29-431C-B148-7B33EBDE0A14}"/>
              </a:ext>
            </a:extLst>
          </p:cNvPr>
          <p:cNvSpPr/>
          <p:nvPr/>
        </p:nvSpPr>
        <p:spPr>
          <a:xfrm rot="3600000">
            <a:off x="5911442" y="3967748"/>
            <a:ext cx="1048270" cy="27859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5181C7C1-08CB-4A14-BA86-24DFE3E218F7}"/>
              </a:ext>
            </a:extLst>
          </p:cNvPr>
          <p:cNvSpPr/>
          <p:nvPr/>
        </p:nvSpPr>
        <p:spPr>
          <a:xfrm flipH="1">
            <a:off x="5571865" y="4558554"/>
            <a:ext cx="1048270" cy="27859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92E86205-E565-4648-9122-819488FA96E7}"/>
              </a:ext>
            </a:extLst>
          </p:cNvPr>
          <p:cNvSpPr/>
          <p:nvPr/>
        </p:nvSpPr>
        <p:spPr>
          <a:xfrm rot="18000000">
            <a:off x="5233985" y="3980605"/>
            <a:ext cx="1048270" cy="27859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8DAAC9D-5FFF-4830-AEF0-3F16899478B2}"/>
              </a:ext>
            </a:extLst>
          </p:cNvPr>
          <p:cNvSpPr txBox="1"/>
          <p:nvPr/>
        </p:nvSpPr>
        <p:spPr>
          <a:xfrm>
            <a:off x="4782210" y="4448848"/>
            <a:ext cx="59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DF66B38-D8FC-412D-915E-2645DD2A3CBE}"/>
              </a:ext>
            </a:extLst>
          </p:cNvPr>
          <p:cNvSpPr txBox="1"/>
          <p:nvPr/>
        </p:nvSpPr>
        <p:spPr>
          <a:xfrm>
            <a:off x="5800165" y="2967852"/>
            <a:ext cx="59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3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9CCE98B-816A-47E9-A9C3-100E1E6FA4D6}"/>
              </a:ext>
            </a:extLst>
          </p:cNvPr>
          <p:cNvSpPr txBox="1"/>
          <p:nvPr/>
        </p:nvSpPr>
        <p:spPr>
          <a:xfrm>
            <a:off x="6805311" y="4450015"/>
            <a:ext cx="59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3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F1FD096D-59AD-4BF7-80A9-D867C33140C4}"/>
              </a:ext>
            </a:extLst>
          </p:cNvPr>
          <p:cNvSpPr/>
          <p:nvPr/>
        </p:nvSpPr>
        <p:spPr>
          <a:xfrm>
            <a:off x="9286791" y="3405034"/>
            <a:ext cx="1048270" cy="27859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FF471FAA-5B64-4AFA-AFC5-B81664D27DAA}"/>
              </a:ext>
            </a:extLst>
          </p:cNvPr>
          <p:cNvSpPr/>
          <p:nvPr/>
        </p:nvSpPr>
        <p:spPr>
          <a:xfrm flipH="1">
            <a:off x="9277250" y="4432706"/>
            <a:ext cx="1048270" cy="27859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CEB7BB82-6A4C-4D60-A614-FCEC619A8DFA}"/>
              </a:ext>
            </a:extLst>
          </p:cNvPr>
          <p:cNvSpPr/>
          <p:nvPr/>
        </p:nvSpPr>
        <p:spPr>
          <a:xfrm rot="5400000" flipH="1">
            <a:off x="8613820" y="3929169"/>
            <a:ext cx="1048270" cy="27859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箭头: 右 50">
            <a:extLst>
              <a:ext uri="{FF2B5EF4-FFF2-40B4-BE49-F238E27FC236}">
                <a16:creationId xmlns:a16="http://schemas.microsoft.com/office/drawing/2014/main" id="{0B373211-4316-49F8-99FD-5BA97582A6EF}"/>
              </a:ext>
            </a:extLst>
          </p:cNvPr>
          <p:cNvSpPr/>
          <p:nvPr/>
        </p:nvSpPr>
        <p:spPr>
          <a:xfrm rot="16200000" flipH="1">
            <a:off x="9959761" y="3944351"/>
            <a:ext cx="1048270" cy="278590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EBBC9B8-A338-48A0-A205-70A0445B1E6A}"/>
              </a:ext>
            </a:extLst>
          </p:cNvPr>
          <p:cNvSpPr txBox="1"/>
          <p:nvPr/>
        </p:nvSpPr>
        <p:spPr>
          <a:xfrm>
            <a:off x="8400423" y="4320296"/>
            <a:ext cx="59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1F57D4D-D32E-42B0-B94E-4D5512FFF8DF}"/>
              </a:ext>
            </a:extLst>
          </p:cNvPr>
          <p:cNvSpPr txBox="1"/>
          <p:nvPr/>
        </p:nvSpPr>
        <p:spPr>
          <a:xfrm>
            <a:off x="8400423" y="3084358"/>
            <a:ext cx="59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3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9D2831FF-A65E-4425-8D3A-E03B308BEA48}"/>
              </a:ext>
            </a:extLst>
          </p:cNvPr>
          <p:cNvSpPr txBox="1"/>
          <p:nvPr/>
        </p:nvSpPr>
        <p:spPr>
          <a:xfrm>
            <a:off x="10616802" y="3084358"/>
            <a:ext cx="59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3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24A1423-2BFD-4155-AD5A-1EF21D3660F7}"/>
              </a:ext>
            </a:extLst>
          </p:cNvPr>
          <p:cNvSpPr txBox="1"/>
          <p:nvPr/>
        </p:nvSpPr>
        <p:spPr>
          <a:xfrm>
            <a:off x="10685951" y="4307439"/>
            <a:ext cx="5916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36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357C9F-4101-495F-8965-0B988845CC37}"/>
              </a:ext>
            </a:extLst>
          </p:cNvPr>
          <p:cNvSpPr txBox="1"/>
          <p:nvPr/>
        </p:nvSpPr>
        <p:spPr>
          <a:xfrm>
            <a:off x="1479171" y="5288493"/>
            <a:ext cx="172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两者循环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D49C8AC-7462-48BA-83CA-1AB5A332B7BA}"/>
              </a:ext>
            </a:extLst>
          </p:cNvPr>
          <p:cNvSpPr txBox="1"/>
          <p:nvPr/>
        </p:nvSpPr>
        <p:spPr>
          <a:xfrm>
            <a:off x="5235387" y="5288493"/>
            <a:ext cx="172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三者循环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E3594DBE-507C-4292-8BF6-366DF0184FE4}"/>
              </a:ext>
            </a:extLst>
          </p:cNvPr>
          <p:cNvSpPr txBox="1"/>
          <p:nvPr/>
        </p:nvSpPr>
        <p:spPr>
          <a:xfrm>
            <a:off x="8991603" y="5288493"/>
            <a:ext cx="1721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四者循环</a:t>
            </a:r>
          </a:p>
        </p:txBody>
      </p:sp>
      <p:sp>
        <p:nvSpPr>
          <p:cNvPr id="58" name="ï$líḋé">
            <a:extLst>
              <a:ext uri="{FF2B5EF4-FFF2-40B4-BE49-F238E27FC236}">
                <a16:creationId xmlns:a16="http://schemas.microsoft.com/office/drawing/2014/main" id="{288A5CF8-044D-4970-B42E-933B8E2A1D71}"/>
              </a:ext>
            </a:extLst>
          </p:cNvPr>
          <p:cNvSpPr/>
          <p:nvPr/>
        </p:nvSpPr>
        <p:spPr>
          <a:xfrm>
            <a:off x="4624732" y="1721133"/>
            <a:ext cx="2953004" cy="4876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循环关系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02719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文本框 37">
            <a:extLst>
              <a:ext uri="{FF2B5EF4-FFF2-40B4-BE49-F238E27FC236}">
                <a16:creationId xmlns:a16="http://schemas.microsoft.com/office/drawing/2014/main" id="{BB197B71-BE09-4D97-BC9D-79AF98900245}"/>
              </a:ext>
            </a:extLst>
          </p:cNvPr>
          <p:cNvSpPr txBox="1"/>
          <p:nvPr/>
        </p:nvSpPr>
        <p:spPr>
          <a:xfrm>
            <a:off x="4268881" y="1008529"/>
            <a:ext cx="36542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附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：常用逻辑图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586ABE9A-85C5-49A9-805E-0894E2F0B4BD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385" y="-114300"/>
            <a:ext cx="1301859" cy="92035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A109D1BB-8C11-4B2F-8CFE-C3B99E4262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3537"/>
          <a:stretch/>
        </p:blipFill>
        <p:spPr>
          <a:xfrm>
            <a:off x="11184164" y="217733"/>
            <a:ext cx="572339" cy="337210"/>
          </a:xfrm>
          <a:prstGeom prst="rect">
            <a:avLst/>
          </a:prstGeom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8EF7AF44-EDFA-4EA1-A7CE-1FC1525C0909}"/>
              </a:ext>
            </a:extLst>
          </p:cNvPr>
          <p:cNvCxnSpPr/>
          <p:nvPr/>
        </p:nvCxnSpPr>
        <p:spPr>
          <a:xfrm>
            <a:off x="11103244" y="225825"/>
            <a:ext cx="0" cy="2435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ï$líḋé">
            <a:extLst>
              <a:ext uri="{FF2B5EF4-FFF2-40B4-BE49-F238E27FC236}">
                <a16:creationId xmlns:a16="http://schemas.microsoft.com/office/drawing/2014/main" id="{5D9952F6-A03F-45CB-82C1-46F977BCB621}"/>
              </a:ext>
            </a:extLst>
          </p:cNvPr>
          <p:cNvSpPr/>
          <p:nvPr/>
        </p:nvSpPr>
        <p:spPr>
          <a:xfrm>
            <a:off x="4624732" y="1721133"/>
            <a:ext cx="2953004" cy="487673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层次关系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4" name="íṣḻïďé">
            <a:extLst>
              <a:ext uri="{FF2B5EF4-FFF2-40B4-BE49-F238E27FC236}">
                <a16:creationId xmlns:a16="http://schemas.microsoft.com/office/drawing/2014/main" id="{F10B1039-B1FF-4A3D-94D7-59C6336EEE0D}"/>
              </a:ext>
            </a:extLst>
          </p:cNvPr>
          <p:cNvSpPr/>
          <p:nvPr/>
        </p:nvSpPr>
        <p:spPr>
          <a:xfrm>
            <a:off x="2482152" y="3457776"/>
            <a:ext cx="745680" cy="745678"/>
          </a:xfrm>
          <a:prstGeom prst="ellipse">
            <a:avLst/>
          </a:prstGeom>
          <a:solidFill>
            <a:schemeClr val="bg1"/>
          </a:solidFill>
          <a:ln w="12700">
            <a:noFill/>
            <a:prstDash val="solid"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iṧľîḑé">
            <a:extLst>
              <a:ext uri="{FF2B5EF4-FFF2-40B4-BE49-F238E27FC236}">
                <a16:creationId xmlns:a16="http://schemas.microsoft.com/office/drawing/2014/main" id="{E6046E1D-7646-4C01-BB99-8CCCEDB291D1}"/>
              </a:ext>
            </a:extLst>
          </p:cNvPr>
          <p:cNvSpPr/>
          <p:nvPr/>
        </p:nvSpPr>
        <p:spPr>
          <a:xfrm>
            <a:off x="8964168" y="3457776"/>
            <a:ext cx="745680" cy="745678"/>
          </a:xfrm>
          <a:prstGeom prst="ellipse">
            <a:avLst/>
          </a:prstGeom>
          <a:solidFill>
            <a:schemeClr val="bg1"/>
          </a:solidFill>
          <a:ln w="12700">
            <a:noFill/>
            <a:prstDash val="solid"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îsļïḑè">
            <a:extLst>
              <a:ext uri="{FF2B5EF4-FFF2-40B4-BE49-F238E27FC236}">
                <a16:creationId xmlns:a16="http://schemas.microsoft.com/office/drawing/2014/main" id="{647FA1E5-0B68-468E-A101-65790E9907A6}"/>
              </a:ext>
            </a:extLst>
          </p:cNvPr>
          <p:cNvSpPr/>
          <p:nvPr/>
        </p:nvSpPr>
        <p:spPr>
          <a:xfrm>
            <a:off x="5644896" y="5566030"/>
            <a:ext cx="902208" cy="902206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bg1"/>
            </a:solidFill>
            <a:prstDash val="solid"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r>
              <a:rPr lang="en-US" sz="1400" b="1">
                <a:solidFill>
                  <a:srgbClr val="0A0F2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  <a:endParaRPr sz="1400" b="1" dirty="0">
              <a:solidFill>
                <a:srgbClr val="0A0F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íṧ1îḓé">
            <a:extLst>
              <a:ext uri="{FF2B5EF4-FFF2-40B4-BE49-F238E27FC236}">
                <a16:creationId xmlns:a16="http://schemas.microsoft.com/office/drawing/2014/main" id="{E3D9F978-86DE-4A94-8C0D-79854598B4E7}"/>
              </a:ext>
            </a:extLst>
          </p:cNvPr>
          <p:cNvSpPr/>
          <p:nvPr/>
        </p:nvSpPr>
        <p:spPr>
          <a:xfrm>
            <a:off x="3849626" y="5033710"/>
            <a:ext cx="745680" cy="745678"/>
          </a:xfrm>
          <a:prstGeom prst="ellipse">
            <a:avLst/>
          </a:prstGeom>
          <a:solidFill>
            <a:schemeClr val="bg1"/>
          </a:solidFill>
          <a:ln w="12700">
            <a:noFill/>
            <a:prstDash val="solid"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îśľiḑè">
            <a:extLst>
              <a:ext uri="{FF2B5EF4-FFF2-40B4-BE49-F238E27FC236}">
                <a16:creationId xmlns:a16="http://schemas.microsoft.com/office/drawing/2014/main" id="{4ECB5116-F182-4494-99C3-115E06BA6CC3}"/>
              </a:ext>
            </a:extLst>
          </p:cNvPr>
          <p:cNvSpPr/>
          <p:nvPr/>
        </p:nvSpPr>
        <p:spPr>
          <a:xfrm>
            <a:off x="7742998" y="5033710"/>
            <a:ext cx="745680" cy="745678"/>
          </a:xfrm>
          <a:prstGeom prst="ellipse">
            <a:avLst/>
          </a:prstGeom>
          <a:solidFill>
            <a:schemeClr val="bg1"/>
          </a:solidFill>
          <a:ln w="12700">
            <a:noFill/>
            <a:prstDash val="solid"/>
            <a:miter lim="800000"/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2D376640-673D-48CC-A75F-5E0E2CF10367}"/>
              </a:ext>
            </a:extLst>
          </p:cNvPr>
          <p:cNvCxnSpPr>
            <a:cxnSpLocks/>
            <a:endCxn id="47" idx="7"/>
          </p:cNvCxnSpPr>
          <p:nvPr/>
        </p:nvCxnSpPr>
        <p:spPr>
          <a:xfrm flipH="1">
            <a:off x="4486104" y="4326950"/>
            <a:ext cx="857710" cy="815962"/>
          </a:xfrm>
          <a:prstGeom prst="straightConnector1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363BB06A-5A0C-4809-BA95-F4D6288FAF4F}"/>
              </a:ext>
            </a:extLst>
          </p:cNvPr>
          <p:cNvCxnSpPr>
            <a:cxnSpLocks/>
            <a:endCxn id="46" idx="0"/>
          </p:cNvCxnSpPr>
          <p:nvPr/>
        </p:nvCxnSpPr>
        <p:spPr>
          <a:xfrm>
            <a:off x="6096000" y="4638516"/>
            <a:ext cx="0" cy="927514"/>
          </a:xfrm>
          <a:prstGeom prst="straightConnector1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2C6441B-BA56-486A-A2C3-7496CC6D0384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6848186" y="4326950"/>
            <a:ext cx="1004014" cy="815962"/>
          </a:xfrm>
          <a:prstGeom prst="straightConnector1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4A63D7B0-5B75-453A-AEA3-4242C32FB559}"/>
              </a:ext>
            </a:extLst>
          </p:cNvPr>
          <p:cNvCxnSpPr>
            <a:cxnSpLocks/>
            <a:endCxn id="44" idx="6"/>
          </p:cNvCxnSpPr>
          <p:nvPr/>
        </p:nvCxnSpPr>
        <p:spPr>
          <a:xfrm flipH="1">
            <a:off x="3227832" y="3574764"/>
            <a:ext cx="1804416" cy="255851"/>
          </a:xfrm>
          <a:prstGeom prst="straightConnector1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8D6B20B8-F272-4E55-85C4-369D2CA64578}"/>
              </a:ext>
            </a:extLst>
          </p:cNvPr>
          <p:cNvCxnSpPr>
            <a:cxnSpLocks/>
            <a:endCxn id="45" idx="2"/>
          </p:cNvCxnSpPr>
          <p:nvPr/>
        </p:nvCxnSpPr>
        <p:spPr>
          <a:xfrm>
            <a:off x="7159752" y="3574764"/>
            <a:ext cx="1804416" cy="255851"/>
          </a:xfrm>
          <a:prstGeom prst="straightConnector1">
            <a:avLst/>
          </a:prstGeom>
          <a:ln w="3175" cap="rnd">
            <a:solidFill>
              <a:schemeClr val="bg1">
                <a:lumMod val="75000"/>
              </a:schemeClr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îSļide">
            <a:extLst>
              <a:ext uri="{FF2B5EF4-FFF2-40B4-BE49-F238E27FC236}">
                <a16:creationId xmlns:a16="http://schemas.microsoft.com/office/drawing/2014/main" id="{03B0E01B-933A-4690-A41E-EDD35ED5B917}"/>
              </a:ext>
            </a:extLst>
          </p:cNvPr>
          <p:cNvSpPr/>
          <p:nvPr/>
        </p:nvSpPr>
        <p:spPr bwMode="auto">
          <a:xfrm>
            <a:off x="2705130" y="3705572"/>
            <a:ext cx="299724" cy="250086"/>
          </a:xfrm>
          <a:custGeom>
            <a:avLst/>
            <a:gdLst>
              <a:gd name="connsiteX0" fmla="*/ 409335 w 603951"/>
              <a:gd name="connsiteY0" fmla="*/ 174560 h 503930"/>
              <a:gd name="connsiteX1" fmla="*/ 434158 w 603951"/>
              <a:gd name="connsiteY1" fmla="*/ 174560 h 503930"/>
              <a:gd name="connsiteX2" fmla="*/ 434158 w 603951"/>
              <a:gd name="connsiteY2" fmla="*/ 196395 h 503930"/>
              <a:gd name="connsiteX3" fmla="*/ 469904 w 603951"/>
              <a:gd name="connsiteY3" fmla="*/ 204335 h 503930"/>
              <a:gd name="connsiteX4" fmla="*/ 461960 w 603951"/>
              <a:gd name="connsiteY4" fmla="*/ 232125 h 503930"/>
              <a:gd name="connsiteX5" fmla="*/ 427208 w 603951"/>
              <a:gd name="connsiteY5" fmla="*/ 224185 h 503930"/>
              <a:gd name="connsiteX6" fmla="*/ 405363 w 603951"/>
              <a:gd name="connsiteY6" fmla="*/ 238080 h 503930"/>
              <a:gd name="connsiteX7" fmla="*/ 435151 w 603951"/>
              <a:gd name="connsiteY7" fmla="*/ 258922 h 503930"/>
              <a:gd name="connsiteX8" fmla="*/ 476854 w 603951"/>
              <a:gd name="connsiteY8" fmla="*/ 305569 h 503930"/>
              <a:gd name="connsiteX9" fmla="*/ 432172 w 603951"/>
              <a:gd name="connsiteY9" fmla="*/ 351224 h 503930"/>
              <a:gd name="connsiteX10" fmla="*/ 432172 w 603951"/>
              <a:gd name="connsiteY10" fmla="*/ 376036 h 503930"/>
              <a:gd name="connsiteX11" fmla="*/ 408342 w 603951"/>
              <a:gd name="connsiteY11" fmla="*/ 376036 h 503930"/>
              <a:gd name="connsiteX12" fmla="*/ 408342 w 603951"/>
              <a:gd name="connsiteY12" fmla="*/ 353209 h 503930"/>
              <a:gd name="connsiteX13" fmla="*/ 366639 w 603951"/>
              <a:gd name="connsiteY13" fmla="*/ 342291 h 503930"/>
              <a:gd name="connsiteX14" fmla="*/ 373589 w 603951"/>
              <a:gd name="connsiteY14" fmla="*/ 313509 h 503930"/>
              <a:gd name="connsiteX15" fmla="*/ 414300 w 603951"/>
              <a:gd name="connsiteY15" fmla="*/ 324426 h 503930"/>
              <a:gd name="connsiteX16" fmla="*/ 438130 w 603951"/>
              <a:gd name="connsiteY16" fmla="*/ 308546 h 503930"/>
              <a:gd name="connsiteX17" fmla="*/ 412314 w 603951"/>
              <a:gd name="connsiteY17" fmla="*/ 287704 h 503930"/>
              <a:gd name="connsiteX18" fmla="*/ 367632 w 603951"/>
              <a:gd name="connsiteY18" fmla="*/ 242050 h 503930"/>
              <a:gd name="connsiteX19" fmla="*/ 409335 w 603951"/>
              <a:gd name="connsiteY19" fmla="*/ 198380 h 503930"/>
              <a:gd name="connsiteX20" fmla="*/ 23849 w 603951"/>
              <a:gd name="connsiteY20" fmla="*/ 147802 h 503930"/>
              <a:gd name="connsiteX21" fmla="*/ 179857 w 603951"/>
              <a:gd name="connsiteY21" fmla="*/ 147802 h 503930"/>
              <a:gd name="connsiteX22" fmla="*/ 202712 w 603951"/>
              <a:gd name="connsiteY22" fmla="*/ 171610 h 503930"/>
              <a:gd name="connsiteX23" fmla="*/ 202712 w 603951"/>
              <a:gd name="connsiteY23" fmla="*/ 321402 h 503930"/>
              <a:gd name="connsiteX24" fmla="*/ 178864 w 603951"/>
              <a:gd name="connsiteY24" fmla="*/ 345210 h 503930"/>
              <a:gd name="connsiteX25" fmla="*/ 159984 w 603951"/>
              <a:gd name="connsiteY25" fmla="*/ 336282 h 503930"/>
              <a:gd name="connsiteX26" fmla="*/ 151041 w 603951"/>
              <a:gd name="connsiteY26" fmla="*/ 481114 h 503930"/>
              <a:gd name="connsiteX27" fmla="*/ 126198 w 603951"/>
              <a:gd name="connsiteY27" fmla="*/ 503930 h 503930"/>
              <a:gd name="connsiteX28" fmla="*/ 77508 w 603951"/>
              <a:gd name="connsiteY28" fmla="*/ 503930 h 503930"/>
              <a:gd name="connsiteX29" fmla="*/ 52665 w 603951"/>
              <a:gd name="connsiteY29" fmla="*/ 481114 h 503930"/>
              <a:gd name="connsiteX30" fmla="*/ 42729 w 603951"/>
              <a:gd name="connsiteY30" fmla="*/ 336282 h 503930"/>
              <a:gd name="connsiteX31" fmla="*/ 24842 w 603951"/>
              <a:gd name="connsiteY31" fmla="*/ 345210 h 503930"/>
              <a:gd name="connsiteX32" fmla="*/ 994 w 603951"/>
              <a:gd name="connsiteY32" fmla="*/ 321402 h 503930"/>
              <a:gd name="connsiteX33" fmla="*/ 0 w 603951"/>
              <a:gd name="connsiteY33" fmla="*/ 171610 h 503930"/>
              <a:gd name="connsiteX34" fmla="*/ 23849 w 603951"/>
              <a:gd name="connsiteY34" fmla="*/ 147802 h 503930"/>
              <a:gd name="connsiteX35" fmla="*/ 421189 w 603951"/>
              <a:gd name="connsiteY35" fmla="*/ 144915 h 503930"/>
              <a:gd name="connsiteX36" fmla="*/ 291070 w 603951"/>
              <a:gd name="connsiteY36" fmla="*/ 275856 h 503930"/>
              <a:gd name="connsiteX37" fmla="*/ 421189 w 603951"/>
              <a:gd name="connsiteY37" fmla="*/ 405804 h 503930"/>
              <a:gd name="connsiteX38" fmla="*/ 552301 w 603951"/>
              <a:gd name="connsiteY38" fmla="*/ 275856 h 503930"/>
              <a:gd name="connsiteX39" fmla="*/ 421189 w 603951"/>
              <a:gd name="connsiteY39" fmla="*/ 144915 h 503930"/>
              <a:gd name="connsiteX40" fmla="*/ 421189 w 603951"/>
              <a:gd name="connsiteY40" fmla="*/ 93332 h 503930"/>
              <a:gd name="connsiteX41" fmla="*/ 603951 w 603951"/>
              <a:gd name="connsiteY41" fmla="*/ 275856 h 503930"/>
              <a:gd name="connsiteX42" fmla="*/ 421189 w 603951"/>
              <a:gd name="connsiteY42" fmla="*/ 458379 h 503930"/>
              <a:gd name="connsiteX43" fmla="*/ 238427 w 603951"/>
              <a:gd name="connsiteY43" fmla="*/ 275856 h 503930"/>
              <a:gd name="connsiteX44" fmla="*/ 421189 w 603951"/>
              <a:gd name="connsiteY44" fmla="*/ 93332 h 503930"/>
              <a:gd name="connsiteX45" fmla="*/ 101854 w 603951"/>
              <a:gd name="connsiteY45" fmla="*/ 0 h 503930"/>
              <a:gd name="connsiteX46" fmla="*/ 167872 w 603951"/>
              <a:gd name="connsiteY46" fmla="*/ 66018 h 503930"/>
              <a:gd name="connsiteX47" fmla="*/ 101854 w 603951"/>
              <a:gd name="connsiteY47" fmla="*/ 132036 h 503930"/>
              <a:gd name="connsiteX48" fmla="*/ 35836 w 603951"/>
              <a:gd name="connsiteY48" fmla="*/ 66018 h 503930"/>
              <a:gd name="connsiteX49" fmla="*/ 101854 w 603951"/>
              <a:gd name="connsiteY49" fmla="*/ 0 h 50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3951" h="503930">
                <a:moveTo>
                  <a:pt x="409335" y="174560"/>
                </a:moveTo>
                <a:lnTo>
                  <a:pt x="434158" y="174560"/>
                </a:lnTo>
                <a:lnTo>
                  <a:pt x="434158" y="196395"/>
                </a:lnTo>
                <a:cubicBezTo>
                  <a:pt x="450045" y="197387"/>
                  <a:pt x="461960" y="200365"/>
                  <a:pt x="469904" y="204335"/>
                </a:cubicBezTo>
                <a:lnTo>
                  <a:pt x="461960" y="232125"/>
                </a:lnTo>
                <a:cubicBezTo>
                  <a:pt x="456003" y="230140"/>
                  <a:pt x="445080" y="224185"/>
                  <a:pt x="427208" y="224185"/>
                </a:cubicBezTo>
                <a:cubicBezTo>
                  <a:pt x="410328" y="224185"/>
                  <a:pt x="405363" y="231132"/>
                  <a:pt x="405363" y="238080"/>
                </a:cubicBezTo>
                <a:cubicBezTo>
                  <a:pt x="405363" y="246019"/>
                  <a:pt x="414300" y="250982"/>
                  <a:pt x="435151" y="258922"/>
                </a:cubicBezTo>
                <a:cubicBezTo>
                  <a:pt x="464939" y="269839"/>
                  <a:pt x="476854" y="283734"/>
                  <a:pt x="476854" y="305569"/>
                </a:cubicBezTo>
                <a:cubicBezTo>
                  <a:pt x="476854" y="327404"/>
                  <a:pt x="460967" y="346261"/>
                  <a:pt x="432172" y="351224"/>
                </a:cubicBezTo>
                <a:lnTo>
                  <a:pt x="432172" y="376036"/>
                </a:lnTo>
                <a:lnTo>
                  <a:pt x="408342" y="376036"/>
                </a:lnTo>
                <a:lnTo>
                  <a:pt x="408342" y="353209"/>
                </a:lnTo>
                <a:cubicBezTo>
                  <a:pt x="391462" y="352216"/>
                  <a:pt x="375575" y="348246"/>
                  <a:pt x="366639" y="342291"/>
                </a:cubicBezTo>
                <a:lnTo>
                  <a:pt x="373589" y="313509"/>
                </a:lnTo>
                <a:cubicBezTo>
                  <a:pt x="383519" y="319464"/>
                  <a:pt x="398413" y="324426"/>
                  <a:pt x="414300" y="324426"/>
                </a:cubicBezTo>
                <a:cubicBezTo>
                  <a:pt x="429193" y="324426"/>
                  <a:pt x="438130" y="318471"/>
                  <a:pt x="438130" y="308546"/>
                </a:cubicBezTo>
                <a:cubicBezTo>
                  <a:pt x="438130" y="299614"/>
                  <a:pt x="430186" y="293659"/>
                  <a:pt x="412314" y="287704"/>
                </a:cubicBezTo>
                <a:cubicBezTo>
                  <a:pt x="385505" y="278772"/>
                  <a:pt x="367632" y="265869"/>
                  <a:pt x="367632" y="242050"/>
                </a:cubicBezTo>
                <a:cubicBezTo>
                  <a:pt x="367632" y="220215"/>
                  <a:pt x="383519" y="203342"/>
                  <a:pt x="409335" y="198380"/>
                </a:cubicBezTo>
                <a:close/>
                <a:moveTo>
                  <a:pt x="23849" y="147802"/>
                </a:moveTo>
                <a:cubicBezTo>
                  <a:pt x="34779" y="147802"/>
                  <a:pt x="178864" y="147802"/>
                  <a:pt x="179857" y="147802"/>
                </a:cubicBezTo>
                <a:cubicBezTo>
                  <a:pt x="192775" y="147802"/>
                  <a:pt x="203706" y="158714"/>
                  <a:pt x="202712" y="171610"/>
                </a:cubicBezTo>
                <a:lnTo>
                  <a:pt x="202712" y="321402"/>
                </a:lnTo>
                <a:cubicBezTo>
                  <a:pt x="202712" y="334298"/>
                  <a:pt x="191782" y="345210"/>
                  <a:pt x="178864" y="345210"/>
                </a:cubicBezTo>
                <a:cubicBezTo>
                  <a:pt x="170914" y="345210"/>
                  <a:pt x="164952" y="341242"/>
                  <a:pt x="159984" y="336282"/>
                </a:cubicBezTo>
                <a:lnTo>
                  <a:pt x="151041" y="481114"/>
                </a:lnTo>
                <a:cubicBezTo>
                  <a:pt x="150047" y="494010"/>
                  <a:pt x="139116" y="503930"/>
                  <a:pt x="126198" y="503930"/>
                </a:cubicBezTo>
                <a:lnTo>
                  <a:pt x="77508" y="503930"/>
                </a:lnTo>
                <a:cubicBezTo>
                  <a:pt x="63596" y="503930"/>
                  <a:pt x="53659" y="495002"/>
                  <a:pt x="52665" y="481114"/>
                </a:cubicBezTo>
                <a:lnTo>
                  <a:pt x="42729" y="336282"/>
                </a:lnTo>
                <a:cubicBezTo>
                  <a:pt x="38754" y="341242"/>
                  <a:pt x="31798" y="345210"/>
                  <a:pt x="24842" y="345210"/>
                </a:cubicBezTo>
                <a:cubicBezTo>
                  <a:pt x="10931" y="345210"/>
                  <a:pt x="994" y="334298"/>
                  <a:pt x="994" y="321402"/>
                </a:cubicBezTo>
                <a:lnTo>
                  <a:pt x="0" y="171610"/>
                </a:lnTo>
                <a:cubicBezTo>
                  <a:pt x="0" y="158714"/>
                  <a:pt x="10931" y="147802"/>
                  <a:pt x="23849" y="147802"/>
                </a:cubicBezTo>
                <a:close/>
                <a:moveTo>
                  <a:pt x="421189" y="144915"/>
                </a:moveTo>
                <a:cubicBezTo>
                  <a:pt x="349673" y="144915"/>
                  <a:pt x="291070" y="203441"/>
                  <a:pt x="291070" y="275856"/>
                </a:cubicBezTo>
                <a:cubicBezTo>
                  <a:pt x="291070" y="347278"/>
                  <a:pt x="349673" y="405804"/>
                  <a:pt x="421189" y="405804"/>
                </a:cubicBezTo>
                <a:cubicBezTo>
                  <a:pt x="493698" y="405804"/>
                  <a:pt x="552301" y="347278"/>
                  <a:pt x="552301" y="275856"/>
                </a:cubicBezTo>
                <a:cubicBezTo>
                  <a:pt x="552301" y="203441"/>
                  <a:pt x="493698" y="144915"/>
                  <a:pt x="421189" y="144915"/>
                </a:cubicBezTo>
                <a:close/>
                <a:moveTo>
                  <a:pt x="421189" y="93332"/>
                </a:moveTo>
                <a:cubicBezTo>
                  <a:pt x="522503" y="93332"/>
                  <a:pt x="603951" y="174674"/>
                  <a:pt x="603951" y="275856"/>
                </a:cubicBezTo>
                <a:cubicBezTo>
                  <a:pt x="603951" y="376045"/>
                  <a:pt x="522503" y="458379"/>
                  <a:pt x="421189" y="458379"/>
                </a:cubicBezTo>
                <a:cubicBezTo>
                  <a:pt x="320869" y="458379"/>
                  <a:pt x="238427" y="376045"/>
                  <a:pt x="238427" y="275856"/>
                </a:cubicBezTo>
                <a:cubicBezTo>
                  <a:pt x="238427" y="174674"/>
                  <a:pt x="320869" y="93332"/>
                  <a:pt x="421189" y="93332"/>
                </a:cubicBezTo>
                <a:close/>
                <a:moveTo>
                  <a:pt x="101854" y="0"/>
                </a:moveTo>
                <a:cubicBezTo>
                  <a:pt x="138315" y="0"/>
                  <a:pt x="167872" y="29557"/>
                  <a:pt x="167872" y="66018"/>
                </a:cubicBezTo>
                <a:cubicBezTo>
                  <a:pt x="167872" y="102479"/>
                  <a:pt x="138315" y="132036"/>
                  <a:pt x="101854" y="132036"/>
                </a:cubicBezTo>
                <a:cubicBezTo>
                  <a:pt x="65393" y="132036"/>
                  <a:pt x="35836" y="102479"/>
                  <a:pt x="35836" y="66018"/>
                </a:cubicBezTo>
                <a:cubicBezTo>
                  <a:pt x="35836" y="29557"/>
                  <a:pt x="65393" y="0"/>
                  <a:pt x="1018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íslíḑé">
            <a:extLst>
              <a:ext uri="{FF2B5EF4-FFF2-40B4-BE49-F238E27FC236}">
                <a16:creationId xmlns:a16="http://schemas.microsoft.com/office/drawing/2014/main" id="{96A88F2C-0D04-4051-B7AA-DBA3828C9B65}"/>
              </a:ext>
            </a:extLst>
          </p:cNvPr>
          <p:cNvSpPr/>
          <p:nvPr/>
        </p:nvSpPr>
        <p:spPr bwMode="auto">
          <a:xfrm>
            <a:off x="9187146" y="3705572"/>
            <a:ext cx="299724" cy="250086"/>
          </a:xfrm>
          <a:custGeom>
            <a:avLst/>
            <a:gdLst>
              <a:gd name="connsiteX0" fmla="*/ 409335 w 603951"/>
              <a:gd name="connsiteY0" fmla="*/ 174560 h 503930"/>
              <a:gd name="connsiteX1" fmla="*/ 434158 w 603951"/>
              <a:gd name="connsiteY1" fmla="*/ 174560 h 503930"/>
              <a:gd name="connsiteX2" fmla="*/ 434158 w 603951"/>
              <a:gd name="connsiteY2" fmla="*/ 196395 h 503930"/>
              <a:gd name="connsiteX3" fmla="*/ 469904 w 603951"/>
              <a:gd name="connsiteY3" fmla="*/ 204335 h 503930"/>
              <a:gd name="connsiteX4" fmla="*/ 461960 w 603951"/>
              <a:gd name="connsiteY4" fmla="*/ 232125 h 503930"/>
              <a:gd name="connsiteX5" fmla="*/ 427208 w 603951"/>
              <a:gd name="connsiteY5" fmla="*/ 224185 h 503930"/>
              <a:gd name="connsiteX6" fmla="*/ 405363 w 603951"/>
              <a:gd name="connsiteY6" fmla="*/ 238080 h 503930"/>
              <a:gd name="connsiteX7" fmla="*/ 435151 w 603951"/>
              <a:gd name="connsiteY7" fmla="*/ 258922 h 503930"/>
              <a:gd name="connsiteX8" fmla="*/ 476854 w 603951"/>
              <a:gd name="connsiteY8" fmla="*/ 305569 h 503930"/>
              <a:gd name="connsiteX9" fmla="*/ 432172 w 603951"/>
              <a:gd name="connsiteY9" fmla="*/ 351224 h 503930"/>
              <a:gd name="connsiteX10" fmla="*/ 432172 w 603951"/>
              <a:gd name="connsiteY10" fmla="*/ 376036 h 503930"/>
              <a:gd name="connsiteX11" fmla="*/ 408342 w 603951"/>
              <a:gd name="connsiteY11" fmla="*/ 376036 h 503930"/>
              <a:gd name="connsiteX12" fmla="*/ 408342 w 603951"/>
              <a:gd name="connsiteY12" fmla="*/ 353209 h 503930"/>
              <a:gd name="connsiteX13" fmla="*/ 366639 w 603951"/>
              <a:gd name="connsiteY13" fmla="*/ 342291 h 503930"/>
              <a:gd name="connsiteX14" fmla="*/ 373589 w 603951"/>
              <a:gd name="connsiteY14" fmla="*/ 313509 h 503930"/>
              <a:gd name="connsiteX15" fmla="*/ 414300 w 603951"/>
              <a:gd name="connsiteY15" fmla="*/ 324426 h 503930"/>
              <a:gd name="connsiteX16" fmla="*/ 438130 w 603951"/>
              <a:gd name="connsiteY16" fmla="*/ 308546 h 503930"/>
              <a:gd name="connsiteX17" fmla="*/ 412314 w 603951"/>
              <a:gd name="connsiteY17" fmla="*/ 287704 h 503930"/>
              <a:gd name="connsiteX18" fmla="*/ 367632 w 603951"/>
              <a:gd name="connsiteY18" fmla="*/ 242050 h 503930"/>
              <a:gd name="connsiteX19" fmla="*/ 409335 w 603951"/>
              <a:gd name="connsiteY19" fmla="*/ 198380 h 503930"/>
              <a:gd name="connsiteX20" fmla="*/ 23849 w 603951"/>
              <a:gd name="connsiteY20" fmla="*/ 147802 h 503930"/>
              <a:gd name="connsiteX21" fmla="*/ 179857 w 603951"/>
              <a:gd name="connsiteY21" fmla="*/ 147802 h 503930"/>
              <a:gd name="connsiteX22" fmla="*/ 202712 w 603951"/>
              <a:gd name="connsiteY22" fmla="*/ 171610 h 503930"/>
              <a:gd name="connsiteX23" fmla="*/ 202712 w 603951"/>
              <a:gd name="connsiteY23" fmla="*/ 321402 h 503930"/>
              <a:gd name="connsiteX24" fmla="*/ 178864 w 603951"/>
              <a:gd name="connsiteY24" fmla="*/ 345210 h 503930"/>
              <a:gd name="connsiteX25" fmla="*/ 159984 w 603951"/>
              <a:gd name="connsiteY25" fmla="*/ 336282 h 503930"/>
              <a:gd name="connsiteX26" fmla="*/ 151041 w 603951"/>
              <a:gd name="connsiteY26" fmla="*/ 481114 h 503930"/>
              <a:gd name="connsiteX27" fmla="*/ 126198 w 603951"/>
              <a:gd name="connsiteY27" fmla="*/ 503930 h 503930"/>
              <a:gd name="connsiteX28" fmla="*/ 77508 w 603951"/>
              <a:gd name="connsiteY28" fmla="*/ 503930 h 503930"/>
              <a:gd name="connsiteX29" fmla="*/ 52665 w 603951"/>
              <a:gd name="connsiteY29" fmla="*/ 481114 h 503930"/>
              <a:gd name="connsiteX30" fmla="*/ 42729 w 603951"/>
              <a:gd name="connsiteY30" fmla="*/ 336282 h 503930"/>
              <a:gd name="connsiteX31" fmla="*/ 24842 w 603951"/>
              <a:gd name="connsiteY31" fmla="*/ 345210 h 503930"/>
              <a:gd name="connsiteX32" fmla="*/ 994 w 603951"/>
              <a:gd name="connsiteY32" fmla="*/ 321402 h 503930"/>
              <a:gd name="connsiteX33" fmla="*/ 0 w 603951"/>
              <a:gd name="connsiteY33" fmla="*/ 171610 h 503930"/>
              <a:gd name="connsiteX34" fmla="*/ 23849 w 603951"/>
              <a:gd name="connsiteY34" fmla="*/ 147802 h 503930"/>
              <a:gd name="connsiteX35" fmla="*/ 421189 w 603951"/>
              <a:gd name="connsiteY35" fmla="*/ 144915 h 503930"/>
              <a:gd name="connsiteX36" fmla="*/ 291070 w 603951"/>
              <a:gd name="connsiteY36" fmla="*/ 275856 h 503930"/>
              <a:gd name="connsiteX37" fmla="*/ 421189 w 603951"/>
              <a:gd name="connsiteY37" fmla="*/ 405804 h 503930"/>
              <a:gd name="connsiteX38" fmla="*/ 552301 w 603951"/>
              <a:gd name="connsiteY38" fmla="*/ 275856 h 503930"/>
              <a:gd name="connsiteX39" fmla="*/ 421189 w 603951"/>
              <a:gd name="connsiteY39" fmla="*/ 144915 h 503930"/>
              <a:gd name="connsiteX40" fmla="*/ 421189 w 603951"/>
              <a:gd name="connsiteY40" fmla="*/ 93332 h 503930"/>
              <a:gd name="connsiteX41" fmla="*/ 603951 w 603951"/>
              <a:gd name="connsiteY41" fmla="*/ 275856 h 503930"/>
              <a:gd name="connsiteX42" fmla="*/ 421189 w 603951"/>
              <a:gd name="connsiteY42" fmla="*/ 458379 h 503930"/>
              <a:gd name="connsiteX43" fmla="*/ 238427 w 603951"/>
              <a:gd name="connsiteY43" fmla="*/ 275856 h 503930"/>
              <a:gd name="connsiteX44" fmla="*/ 421189 w 603951"/>
              <a:gd name="connsiteY44" fmla="*/ 93332 h 503930"/>
              <a:gd name="connsiteX45" fmla="*/ 101854 w 603951"/>
              <a:gd name="connsiteY45" fmla="*/ 0 h 503930"/>
              <a:gd name="connsiteX46" fmla="*/ 167872 w 603951"/>
              <a:gd name="connsiteY46" fmla="*/ 66018 h 503930"/>
              <a:gd name="connsiteX47" fmla="*/ 101854 w 603951"/>
              <a:gd name="connsiteY47" fmla="*/ 132036 h 503930"/>
              <a:gd name="connsiteX48" fmla="*/ 35836 w 603951"/>
              <a:gd name="connsiteY48" fmla="*/ 66018 h 503930"/>
              <a:gd name="connsiteX49" fmla="*/ 101854 w 603951"/>
              <a:gd name="connsiteY49" fmla="*/ 0 h 50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3951" h="503930">
                <a:moveTo>
                  <a:pt x="409335" y="174560"/>
                </a:moveTo>
                <a:lnTo>
                  <a:pt x="434158" y="174560"/>
                </a:lnTo>
                <a:lnTo>
                  <a:pt x="434158" y="196395"/>
                </a:lnTo>
                <a:cubicBezTo>
                  <a:pt x="450045" y="197387"/>
                  <a:pt x="461960" y="200365"/>
                  <a:pt x="469904" y="204335"/>
                </a:cubicBezTo>
                <a:lnTo>
                  <a:pt x="461960" y="232125"/>
                </a:lnTo>
                <a:cubicBezTo>
                  <a:pt x="456003" y="230140"/>
                  <a:pt x="445080" y="224185"/>
                  <a:pt x="427208" y="224185"/>
                </a:cubicBezTo>
                <a:cubicBezTo>
                  <a:pt x="410328" y="224185"/>
                  <a:pt x="405363" y="231132"/>
                  <a:pt x="405363" y="238080"/>
                </a:cubicBezTo>
                <a:cubicBezTo>
                  <a:pt x="405363" y="246019"/>
                  <a:pt x="414300" y="250982"/>
                  <a:pt x="435151" y="258922"/>
                </a:cubicBezTo>
                <a:cubicBezTo>
                  <a:pt x="464939" y="269839"/>
                  <a:pt x="476854" y="283734"/>
                  <a:pt x="476854" y="305569"/>
                </a:cubicBezTo>
                <a:cubicBezTo>
                  <a:pt x="476854" y="327404"/>
                  <a:pt x="460967" y="346261"/>
                  <a:pt x="432172" y="351224"/>
                </a:cubicBezTo>
                <a:lnTo>
                  <a:pt x="432172" y="376036"/>
                </a:lnTo>
                <a:lnTo>
                  <a:pt x="408342" y="376036"/>
                </a:lnTo>
                <a:lnTo>
                  <a:pt x="408342" y="353209"/>
                </a:lnTo>
                <a:cubicBezTo>
                  <a:pt x="391462" y="352216"/>
                  <a:pt x="375575" y="348246"/>
                  <a:pt x="366639" y="342291"/>
                </a:cubicBezTo>
                <a:lnTo>
                  <a:pt x="373589" y="313509"/>
                </a:lnTo>
                <a:cubicBezTo>
                  <a:pt x="383519" y="319464"/>
                  <a:pt x="398413" y="324426"/>
                  <a:pt x="414300" y="324426"/>
                </a:cubicBezTo>
                <a:cubicBezTo>
                  <a:pt x="429193" y="324426"/>
                  <a:pt x="438130" y="318471"/>
                  <a:pt x="438130" y="308546"/>
                </a:cubicBezTo>
                <a:cubicBezTo>
                  <a:pt x="438130" y="299614"/>
                  <a:pt x="430186" y="293659"/>
                  <a:pt x="412314" y="287704"/>
                </a:cubicBezTo>
                <a:cubicBezTo>
                  <a:pt x="385505" y="278772"/>
                  <a:pt x="367632" y="265869"/>
                  <a:pt x="367632" y="242050"/>
                </a:cubicBezTo>
                <a:cubicBezTo>
                  <a:pt x="367632" y="220215"/>
                  <a:pt x="383519" y="203342"/>
                  <a:pt x="409335" y="198380"/>
                </a:cubicBezTo>
                <a:close/>
                <a:moveTo>
                  <a:pt x="23849" y="147802"/>
                </a:moveTo>
                <a:cubicBezTo>
                  <a:pt x="34779" y="147802"/>
                  <a:pt x="178864" y="147802"/>
                  <a:pt x="179857" y="147802"/>
                </a:cubicBezTo>
                <a:cubicBezTo>
                  <a:pt x="192775" y="147802"/>
                  <a:pt x="203706" y="158714"/>
                  <a:pt x="202712" y="171610"/>
                </a:cubicBezTo>
                <a:lnTo>
                  <a:pt x="202712" y="321402"/>
                </a:lnTo>
                <a:cubicBezTo>
                  <a:pt x="202712" y="334298"/>
                  <a:pt x="191782" y="345210"/>
                  <a:pt x="178864" y="345210"/>
                </a:cubicBezTo>
                <a:cubicBezTo>
                  <a:pt x="170914" y="345210"/>
                  <a:pt x="164952" y="341242"/>
                  <a:pt x="159984" y="336282"/>
                </a:cubicBezTo>
                <a:lnTo>
                  <a:pt x="151041" y="481114"/>
                </a:lnTo>
                <a:cubicBezTo>
                  <a:pt x="150047" y="494010"/>
                  <a:pt x="139116" y="503930"/>
                  <a:pt x="126198" y="503930"/>
                </a:cubicBezTo>
                <a:lnTo>
                  <a:pt x="77508" y="503930"/>
                </a:lnTo>
                <a:cubicBezTo>
                  <a:pt x="63596" y="503930"/>
                  <a:pt x="53659" y="495002"/>
                  <a:pt x="52665" y="481114"/>
                </a:cubicBezTo>
                <a:lnTo>
                  <a:pt x="42729" y="336282"/>
                </a:lnTo>
                <a:cubicBezTo>
                  <a:pt x="38754" y="341242"/>
                  <a:pt x="31798" y="345210"/>
                  <a:pt x="24842" y="345210"/>
                </a:cubicBezTo>
                <a:cubicBezTo>
                  <a:pt x="10931" y="345210"/>
                  <a:pt x="994" y="334298"/>
                  <a:pt x="994" y="321402"/>
                </a:cubicBezTo>
                <a:lnTo>
                  <a:pt x="0" y="171610"/>
                </a:lnTo>
                <a:cubicBezTo>
                  <a:pt x="0" y="158714"/>
                  <a:pt x="10931" y="147802"/>
                  <a:pt x="23849" y="147802"/>
                </a:cubicBezTo>
                <a:close/>
                <a:moveTo>
                  <a:pt x="421189" y="144915"/>
                </a:moveTo>
                <a:cubicBezTo>
                  <a:pt x="349673" y="144915"/>
                  <a:pt x="291070" y="203441"/>
                  <a:pt x="291070" y="275856"/>
                </a:cubicBezTo>
                <a:cubicBezTo>
                  <a:pt x="291070" y="347278"/>
                  <a:pt x="349673" y="405804"/>
                  <a:pt x="421189" y="405804"/>
                </a:cubicBezTo>
                <a:cubicBezTo>
                  <a:pt x="493698" y="405804"/>
                  <a:pt x="552301" y="347278"/>
                  <a:pt x="552301" y="275856"/>
                </a:cubicBezTo>
                <a:cubicBezTo>
                  <a:pt x="552301" y="203441"/>
                  <a:pt x="493698" y="144915"/>
                  <a:pt x="421189" y="144915"/>
                </a:cubicBezTo>
                <a:close/>
                <a:moveTo>
                  <a:pt x="421189" y="93332"/>
                </a:moveTo>
                <a:cubicBezTo>
                  <a:pt x="522503" y="93332"/>
                  <a:pt x="603951" y="174674"/>
                  <a:pt x="603951" y="275856"/>
                </a:cubicBezTo>
                <a:cubicBezTo>
                  <a:pt x="603951" y="376045"/>
                  <a:pt x="522503" y="458379"/>
                  <a:pt x="421189" y="458379"/>
                </a:cubicBezTo>
                <a:cubicBezTo>
                  <a:pt x="320869" y="458379"/>
                  <a:pt x="238427" y="376045"/>
                  <a:pt x="238427" y="275856"/>
                </a:cubicBezTo>
                <a:cubicBezTo>
                  <a:pt x="238427" y="174674"/>
                  <a:pt x="320869" y="93332"/>
                  <a:pt x="421189" y="93332"/>
                </a:cubicBezTo>
                <a:close/>
                <a:moveTo>
                  <a:pt x="101854" y="0"/>
                </a:moveTo>
                <a:cubicBezTo>
                  <a:pt x="138315" y="0"/>
                  <a:pt x="167872" y="29557"/>
                  <a:pt x="167872" y="66018"/>
                </a:cubicBezTo>
                <a:cubicBezTo>
                  <a:pt x="167872" y="102479"/>
                  <a:pt x="138315" y="132036"/>
                  <a:pt x="101854" y="132036"/>
                </a:cubicBezTo>
                <a:cubicBezTo>
                  <a:pt x="65393" y="132036"/>
                  <a:pt x="35836" y="102479"/>
                  <a:pt x="35836" y="66018"/>
                </a:cubicBezTo>
                <a:cubicBezTo>
                  <a:pt x="35836" y="29557"/>
                  <a:pt x="65393" y="0"/>
                  <a:pt x="1018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iśļiḍê">
            <a:extLst>
              <a:ext uri="{FF2B5EF4-FFF2-40B4-BE49-F238E27FC236}">
                <a16:creationId xmlns:a16="http://schemas.microsoft.com/office/drawing/2014/main" id="{39398065-7F56-49BB-8758-ADFD5DEB58E1}"/>
              </a:ext>
            </a:extLst>
          </p:cNvPr>
          <p:cNvSpPr/>
          <p:nvPr/>
        </p:nvSpPr>
        <p:spPr bwMode="auto">
          <a:xfrm>
            <a:off x="7965976" y="5281506"/>
            <a:ext cx="299724" cy="250086"/>
          </a:xfrm>
          <a:custGeom>
            <a:avLst/>
            <a:gdLst>
              <a:gd name="connsiteX0" fmla="*/ 409335 w 603951"/>
              <a:gd name="connsiteY0" fmla="*/ 174560 h 503930"/>
              <a:gd name="connsiteX1" fmla="*/ 434158 w 603951"/>
              <a:gd name="connsiteY1" fmla="*/ 174560 h 503930"/>
              <a:gd name="connsiteX2" fmla="*/ 434158 w 603951"/>
              <a:gd name="connsiteY2" fmla="*/ 196395 h 503930"/>
              <a:gd name="connsiteX3" fmla="*/ 469904 w 603951"/>
              <a:gd name="connsiteY3" fmla="*/ 204335 h 503930"/>
              <a:gd name="connsiteX4" fmla="*/ 461960 w 603951"/>
              <a:gd name="connsiteY4" fmla="*/ 232125 h 503930"/>
              <a:gd name="connsiteX5" fmla="*/ 427208 w 603951"/>
              <a:gd name="connsiteY5" fmla="*/ 224185 h 503930"/>
              <a:gd name="connsiteX6" fmla="*/ 405363 w 603951"/>
              <a:gd name="connsiteY6" fmla="*/ 238080 h 503930"/>
              <a:gd name="connsiteX7" fmla="*/ 435151 w 603951"/>
              <a:gd name="connsiteY7" fmla="*/ 258922 h 503930"/>
              <a:gd name="connsiteX8" fmla="*/ 476854 w 603951"/>
              <a:gd name="connsiteY8" fmla="*/ 305569 h 503930"/>
              <a:gd name="connsiteX9" fmla="*/ 432172 w 603951"/>
              <a:gd name="connsiteY9" fmla="*/ 351224 h 503930"/>
              <a:gd name="connsiteX10" fmla="*/ 432172 w 603951"/>
              <a:gd name="connsiteY10" fmla="*/ 376036 h 503930"/>
              <a:gd name="connsiteX11" fmla="*/ 408342 w 603951"/>
              <a:gd name="connsiteY11" fmla="*/ 376036 h 503930"/>
              <a:gd name="connsiteX12" fmla="*/ 408342 w 603951"/>
              <a:gd name="connsiteY12" fmla="*/ 353209 h 503930"/>
              <a:gd name="connsiteX13" fmla="*/ 366639 w 603951"/>
              <a:gd name="connsiteY13" fmla="*/ 342291 h 503930"/>
              <a:gd name="connsiteX14" fmla="*/ 373589 w 603951"/>
              <a:gd name="connsiteY14" fmla="*/ 313509 h 503930"/>
              <a:gd name="connsiteX15" fmla="*/ 414300 w 603951"/>
              <a:gd name="connsiteY15" fmla="*/ 324426 h 503930"/>
              <a:gd name="connsiteX16" fmla="*/ 438130 w 603951"/>
              <a:gd name="connsiteY16" fmla="*/ 308546 h 503930"/>
              <a:gd name="connsiteX17" fmla="*/ 412314 w 603951"/>
              <a:gd name="connsiteY17" fmla="*/ 287704 h 503930"/>
              <a:gd name="connsiteX18" fmla="*/ 367632 w 603951"/>
              <a:gd name="connsiteY18" fmla="*/ 242050 h 503930"/>
              <a:gd name="connsiteX19" fmla="*/ 409335 w 603951"/>
              <a:gd name="connsiteY19" fmla="*/ 198380 h 503930"/>
              <a:gd name="connsiteX20" fmla="*/ 23849 w 603951"/>
              <a:gd name="connsiteY20" fmla="*/ 147802 h 503930"/>
              <a:gd name="connsiteX21" fmla="*/ 179857 w 603951"/>
              <a:gd name="connsiteY21" fmla="*/ 147802 h 503930"/>
              <a:gd name="connsiteX22" fmla="*/ 202712 w 603951"/>
              <a:gd name="connsiteY22" fmla="*/ 171610 h 503930"/>
              <a:gd name="connsiteX23" fmla="*/ 202712 w 603951"/>
              <a:gd name="connsiteY23" fmla="*/ 321402 h 503930"/>
              <a:gd name="connsiteX24" fmla="*/ 178864 w 603951"/>
              <a:gd name="connsiteY24" fmla="*/ 345210 h 503930"/>
              <a:gd name="connsiteX25" fmla="*/ 159984 w 603951"/>
              <a:gd name="connsiteY25" fmla="*/ 336282 h 503930"/>
              <a:gd name="connsiteX26" fmla="*/ 151041 w 603951"/>
              <a:gd name="connsiteY26" fmla="*/ 481114 h 503930"/>
              <a:gd name="connsiteX27" fmla="*/ 126198 w 603951"/>
              <a:gd name="connsiteY27" fmla="*/ 503930 h 503930"/>
              <a:gd name="connsiteX28" fmla="*/ 77508 w 603951"/>
              <a:gd name="connsiteY28" fmla="*/ 503930 h 503930"/>
              <a:gd name="connsiteX29" fmla="*/ 52665 w 603951"/>
              <a:gd name="connsiteY29" fmla="*/ 481114 h 503930"/>
              <a:gd name="connsiteX30" fmla="*/ 42729 w 603951"/>
              <a:gd name="connsiteY30" fmla="*/ 336282 h 503930"/>
              <a:gd name="connsiteX31" fmla="*/ 24842 w 603951"/>
              <a:gd name="connsiteY31" fmla="*/ 345210 h 503930"/>
              <a:gd name="connsiteX32" fmla="*/ 994 w 603951"/>
              <a:gd name="connsiteY32" fmla="*/ 321402 h 503930"/>
              <a:gd name="connsiteX33" fmla="*/ 0 w 603951"/>
              <a:gd name="connsiteY33" fmla="*/ 171610 h 503930"/>
              <a:gd name="connsiteX34" fmla="*/ 23849 w 603951"/>
              <a:gd name="connsiteY34" fmla="*/ 147802 h 503930"/>
              <a:gd name="connsiteX35" fmla="*/ 421189 w 603951"/>
              <a:gd name="connsiteY35" fmla="*/ 144915 h 503930"/>
              <a:gd name="connsiteX36" fmla="*/ 291070 w 603951"/>
              <a:gd name="connsiteY36" fmla="*/ 275856 h 503930"/>
              <a:gd name="connsiteX37" fmla="*/ 421189 w 603951"/>
              <a:gd name="connsiteY37" fmla="*/ 405804 h 503930"/>
              <a:gd name="connsiteX38" fmla="*/ 552301 w 603951"/>
              <a:gd name="connsiteY38" fmla="*/ 275856 h 503930"/>
              <a:gd name="connsiteX39" fmla="*/ 421189 w 603951"/>
              <a:gd name="connsiteY39" fmla="*/ 144915 h 503930"/>
              <a:gd name="connsiteX40" fmla="*/ 421189 w 603951"/>
              <a:gd name="connsiteY40" fmla="*/ 93332 h 503930"/>
              <a:gd name="connsiteX41" fmla="*/ 603951 w 603951"/>
              <a:gd name="connsiteY41" fmla="*/ 275856 h 503930"/>
              <a:gd name="connsiteX42" fmla="*/ 421189 w 603951"/>
              <a:gd name="connsiteY42" fmla="*/ 458379 h 503930"/>
              <a:gd name="connsiteX43" fmla="*/ 238427 w 603951"/>
              <a:gd name="connsiteY43" fmla="*/ 275856 h 503930"/>
              <a:gd name="connsiteX44" fmla="*/ 421189 w 603951"/>
              <a:gd name="connsiteY44" fmla="*/ 93332 h 503930"/>
              <a:gd name="connsiteX45" fmla="*/ 101854 w 603951"/>
              <a:gd name="connsiteY45" fmla="*/ 0 h 503930"/>
              <a:gd name="connsiteX46" fmla="*/ 167872 w 603951"/>
              <a:gd name="connsiteY46" fmla="*/ 66018 h 503930"/>
              <a:gd name="connsiteX47" fmla="*/ 101854 w 603951"/>
              <a:gd name="connsiteY47" fmla="*/ 132036 h 503930"/>
              <a:gd name="connsiteX48" fmla="*/ 35836 w 603951"/>
              <a:gd name="connsiteY48" fmla="*/ 66018 h 503930"/>
              <a:gd name="connsiteX49" fmla="*/ 101854 w 603951"/>
              <a:gd name="connsiteY49" fmla="*/ 0 h 50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3951" h="503930">
                <a:moveTo>
                  <a:pt x="409335" y="174560"/>
                </a:moveTo>
                <a:lnTo>
                  <a:pt x="434158" y="174560"/>
                </a:lnTo>
                <a:lnTo>
                  <a:pt x="434158" y="196395"/>
                </a:lnTo>
                <a:cubicBezTo>
                  <a:pt x="450045" y="197387"/>
                  <a:pt x="461960" y="200365"/>
                  <a:pt x="469904" y="204335"/>
                </a:cubicBezTo>
                <a:lnTo>
                  <a:pt x="461960" y="232125"/>
                </a:lnTo>
                <a:cubicBezTo>
                  <a:pt x="456003" y="230140"/>
                  <a:pt x="445080" y="224185"/>
                  <a:pt x="427208" y="224185"/>
                </a:cubicBezTo>
                <a:cubicBezTo>
                  <a:pt x="410328" y="224185"/>
                  <a:pt x="405363" y="231132"/>
                  <a:pt x="405363" y="238080"/>
                </a:cubicBezTo>
                <a:cubicBezTo>
                  <a:pt x="405363" y="246019"/>
                  <a:pt x="414300" y="250982"/>
                  <a:pt x="435151" y="258922"/>
                </a:cubicBezTo>
                <a:cubicBezTo>
                  <a:pt x="464939" y="269839"/>
                  <a:pt x="476854" y="283734"/>
                  <a:pt x="476854" y="305569"/>
                </a:cubicBezTo>
                <a:cubicBezTo>
                  <a:pt x="476854" y="327404"/>
                  <a:pt x="460967" y="346261"/>
                  <a:pt x="432172" y="351224"/>
                </a:cubicBezTo>
                <a:lnTo>
                  <a:pt x="432172" y="376036"/>
                </a:lnTo>
                <a:lnTo>
                  <a:pt x="408342" y="376036"/>
                </a:lnTo>
                <a:lnTo>
                  <a:pt x="408342" y="353209"/>
                </a:lnTo>
                <a:cubicBezTo>
                  <a:pt x="391462" y="352216"/>
                  <a:pt x="375575" y="348246"/>
                  <a:pt x="366639" y="342291"/>
                </a:cubicBezTo>
                <a:lnTo>
                  <a:pt x="373589" y="313509"/>
                </a:lnTo>
                <a:cubicBezTo>
                  <a:pt x="383519" y="319464"/>
                  <a:pt x="398413" y="324426"/>
                  <a:pt x="414300" y="324426"/>
                </a:cubicBezTo>
                <a:cubicBezTo>
                  <a:pt x="429193" y="324426"/>
                  <a:pt x="438130" y="318471"/>
                  <a:pt x="438130" y="308546"/>
                </a:cubicBezTo>
                <a:cubicBezTo>
                  <a:pt x="438130" y="299614"/>
                  <a:pt x="430186" y="293659"/>
                  <a:pt x="412314" y="287704"/>
                </a:cubicBezTo>
                <a:cubicBezTo>
                  <a:pt x="385505" y="278772"/>
                  <a:pt x="367632" y="265869"/>
                  <a:pt x="367632" y="242050"/>
                </a:cubicBezTo>
                <a:cubicBezTo>
                  <a:pt x="367632" y="220215"/>
                  <a:pt x="383519" y="203342"/>
                  <a:pt x="409335" y="198380"/>
                </a:cubicBezTo>
                <a:close/>
                <a:moveTo>
                  <a:pt x="23849" y="147802"/>
                </a:moveTo>
                <a:cubicBezTo>
                  <a:pt x="34779" y="147802"/>
                  <a:pt x="178864" y="147802"/>
                  <a:pt x="179857" y="147802"/>
                </a:cubicBezTo>
                <a:cubicBezTo>
                  <a:pt x="192775" y="147802"/>
                  <a:pt x="203706" y="158714"/>
                  <a:pt x="202712" y="171610"/>
                </a:cubicBezTo>
                <a:lnTo>
                  <a:pt x="202712" y="321402"/>
                </a:lnTo>
                <a:cubicBezTo>
                  <a:pt x="202712" y="334298"/>
                  <a:pt x="191782" y="345210"/>
                  <a:pt x="178864" y="345210"/>
                </a:cubicBezTo>
                <a:cubicBezTo>
                  <a:pt x="170914" y="345210"/>
                  <a:pt x="164952" y="341242"/>
                  <a:pt x="159984" y="336282"/>
                </a:cubicBezTo>
                <a:lnTo>
                  <a:pt x="151041" y="481114"/>
                </a:lnTo>
                <a:cubicBezTo>
                  <a:pt x="150047" y="494010"/>
                  <a:pt x="139116" y="503930"/>
                  <a:pt x="126198" y="503930"/>
                </a:cubicBezTo>
                <a:lnTo>
                  <a:pt x="77508" y="503930"/>
                </a:lnTo>
                <a:cubicBezTo>
                  <a:pt x="63596" y="503930"/>
                  <a:pt x="53659" y="495002"/>
                  <a:pt x="52665" y="481114"/>
                </a:cubicBezTo>
                <a:lnTo>
                  <a:pt x="42729" y="336282"/>
                </a:lnTo>
                <a:cubicBezTo>
                  <a:pt x="38754" y="341242"/>
                  <a:pt x="31798" y="345210"/>
                  <a:pt x="24842" y="345210"/>
                </a:cubicBezTo>
                <a:cubicBezTo>
                  <a:pt x="10931" y="345210"/>
                  <a:pt x="994" y="334298"/>
                  <a:pt x="994" y="321402"/>
                </a:cubicBezTo>
                <a:lnTo>
                  <a:pt x="0" y="171610"/>
                </a:lnTo>
                <a:cubicBezTo>
                  <a:pt x="0" y="158714"/>
                  <a:pt x="10931" y="147802"/>
                  <a:pt x="23849" y="147802"/>
                </a:cubicBezTo>
                <a:close/>
                <a:moveTo>
                  <a:pt x="421189" y="144915"/>
                </a:moveTo>
                <a:cubicBezTo>
                  <a:pt x="349673" y="144915"/>
                  <a:pt x="291070" y="203441"/>
                  <a:pt x="291070" y="275856"/>
                </a:cubicBezTo>
                <a:cubicBezTo>
                  <a:pt x="291070" y="347278"/>
                  <a:pt x="349673" y="405804"/>
                  <a:pt x="421189" y="405804"/>
                </a:cubicBezTo>
                <a:cubicBezTo>
                  <a:pt x="493698" y="405804"/>
                  <a:pt x="552301" y="347278"/>
                  <a:pt x="552301" y="275856"/>
                </a:cubicBezTo>
                <a:cubicBezTo>
                  <a:pt x="552301" y="203441"/>
                  <a:pt x="493698" y="144915"/>
                  <a:pt x="421189" y="144915"/>
                </a:cubicBezTo>
                <a:close/>
                <a:moveTo>
                  <a:pt x="421189" y="93332"/>
                </a:moveTo>
                <a:cubicBezTo>
                  <a:pt x="522503" y="93332"/>
                  <a:pt x="603951" y="174674"/>
                  <a:pt x="603951" y="275856"/>
                </a:cubicBezTo>
                <a:cubicBezTo>
                  <a:pt x="603951" y="376045"/>
                  <a:pt x="522503" y="458379"/>
                  <a:pt x="421189" y="458379"/>
                </a:cubicBezTo>
                <a:cubicBezTo>
                  <a:pt x="320869" y="458379"/>
                  <a:pt x="238427" y="376045"/>
                  <a:pt x="238427" y="275856"/>
                </a:cubicBezTo>
                <a:cubicBezTo>
                  <a:pt x="238427" y="174674"/>
                  <a:pt x="320869" y="93332"/>
                  <a:pt x="421189" y="93332"/>
                </a:cubicBezTo>
                <a:close/>
                <a:moveTo>
                  <a:pt x="101854" y="0"/>
                </a:moveTo>
                <a:cubicBezTo>
                  <a:pt x="138315" y="0"/>
                  <a:pt x="167872" y="29557"/>
                  <a:pt x="167872" y="66018"/>
                </a:cubicBezTo>
                <a:cubicBezTo>
                  <a:pt x="167872" y="102479"/>
                  <a:pt x="138315" y="132036"/>
                  <a:pt x="101854" y="132036"/>
                </a:cubicBezTo>
                <a:cubicBezTo>
                  <a:pt x="65393" y="132036"/>
                  <a:pt x="35836" y="102479"/>
                  <a:pt x="35836" y="66018"/>
                </a:cubicBezTo>
                <a:cubicBezTo>
                  <a:pt x="35836" y="29557"/>
                  <a:pt x="65393" y="0"/>
                  <a:pt x="1018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iṧḻíḋé">
            <a:extLst>
              <a:ext uri="{FF2B5EF4-FFF2-40B4-BE49-F238E27FC236}">
                <a16:creationId xmlns:a16="http://schemas.microsoft.com/office/drawing/2014/main" id="{1854383A-EC2F-4513-8BFA-90070EE4DA7F}"/>
              </a:ext>
            </a:extLst>
          </p:cNvPr>
          <p:cNvSpPr/>
          <p:nvPr/>
        </p:nvSpPr>
        <p:spPr bwMode="auto">
          <a:xfrm>
            <a:off x="4072604" y="5281506"/>
            <a:ext cx="299724" cy="250086"/>
          </a:xfrm>
          <a:custGeom>
            <a:avLst/>
            <a:gdLst>
              <a:gd name="connsiteX0" fmla="*/ 409335 w 603951"/>
              <a:gd name="connsiteY0" fmla="*/ 174560 h 503930"/>
              <a:gd name="connsiteX1" fmla="*/ 434158 w 603951"/>
              <a:gd name="connsiteY1" fmla="*/ 174560 h 503930"/>
              <a:gd name="connsiteX2" fmla="*/ 434158 w 603951"/>
              <a:gd name="connsiteY2" fmla="*/ 196395 h 503930"/>
              <a:gd name="connsiteX3" fmla="*/ 469904 w 603951"/>
              <a:gd name="connsiteY3" fmla="*/ 204335 h 503930"/>
              <a:gd name="connsiteX4" fmla="*/ 461960 w 603951"/>
              <a:gd name="connsiteY4" fmla="*/ 232125 h 503930"/>
              <a:gd name="connsiteX5" fmla="*/ 427208 w 603951"/>
              <a:gd name="connsiteY5" fmla="*/ 224185 h 503930"/>
              <a:gd name="connsiteX6" fmla="*/ 405363 w 603951"/>
              <a:gd name="connsiteY6" fmla="*/ 238080 h 503930"/>
              <a:gd name="connsiteX7" fmla="*/ 435151 w 603951"/>
              <a:gd name="connsiteY7" fmla="*/ 258922 h 503930"/>
              <a:gd name="connsiteX8" fmla="*/ 476854 w 603951"/>
              <a:gd name="connsiteY8" fmla="*/ 305569 h 503930"/>
              <a:gd name="connsiteX9" fmla="*/ 432172 w 603951"/>
              <a:gd name="connsiteY9" fmla="*/ 351224 h 503930"/>
              <a:gd name="connsiteX10" fmla="*/ 432172 w 603951"/>
              <a:gd name="connsiteY10" fmla="*/ 376036 h 503930"/>
              <a:gd name="connsiteX11" fmla="*/ 408342 w 603951"/>
              <a:gd name="connsiteY11" fmla="*/ 376036 h 503930"/>
              <a:gd name="connsiteX12" fmla="*/ 408342 w 603951"/>
              <a:gd name="connsiteY12" fmla="*/ 353209 h 503930"/>
              <a:gd name="connsiteX13" fmla="*/ 366639 w 603951"/>
              <a:gd name="connsiteY13" fmla="*/ 342291 h 503930"/>
              <a:gd name="connsiteX14" fmla="*/ 373589 w 603951"/>
              <a:gd name="connsiteY14" fmla="*/ 313509 h 503930"/>
              <a:gd name="connsiteX15" fmla="*/ 414300 w 603951"/>
              <a:gd name="connsiteY15" fmla="*/ 324426 h 503930"/>
              <a:gd name="connsiteX16" fmla="*/ 438130 w 603951"/>
              <a:gd name="connsiteY16" fmla="*/ 308546 h 503930"/>
              <a:gd name="connsiteX17" fmla="*/ 412314 w 603951"/>
              <a:gd name="connsiteY17" fmla="*/ 287704 h 503930"/>
              <a:gd name="connsiteX18" fmla="*/ 367632 w 603951"/>
              <a:gd name="connsiteY18" fmla="*/ 242050 h 503930"/>
              <a:gd name="connsiteX19" fmla="*/ 409335 w 603951"/>
              <a:gd name="connsiteY19" fmla="*/ 198380 h 503930"/>
              <a:gd name="connsiteX20" fmla="*/ 23849 w 603951"/>
              <a:gd name="connsiteY20" fmla="*/ 147802 h 503930"/>
              <a:gd name="connsiteX21" fmla="*/ 179857 w 603951"/>
              <a:gd name="connsiteY21" fmla="*/ 147802 h 503930"/>
              <a:gd name="connsiteX22" fmla="*/ 202712 w 603951"/>
              <a:gd name="connsiteY22" fmla="*/ 171610 h 503930"/>
              <a:gd name="connsiteX23" fmla="*/ 202712 w 603951"/>
              <a:gd name="connsiteY23" fmla="*/ 321402 h 503930"/>
              <a:gd name="connsiteX24" fmla="*/ 178864 w 603951"/>
              <a:gd name="connsiteY24" fmla="*/ 345210 h 503930"/>
              <a:gd name="connsiteX25" fmla="*/ 159984 w 603951"/>
              <a:gd name="connsiteY25" fmla="*/ 336282 h 503930"/>
              <a:gd name="connsiteX26" fmla="*/ 151041 w 603951"/>
              <a:gd name="connsiteY26" fmla="*/ 481114 h 503930"/>
              <a:gd name="connsiteX27" fmla="*/ 126198 w 603951"/>
              <a:gd name="connsiteY27" fmla="*/ 503930 h 503930"/>
              <a:gd name="connsiteX28" fmla="*/ 77508 w 603951"/>
              <a:gd name="connsiteY28" fmla="*/ 503930 h 503930"/>
              <a:gd name="connsiteX29" fmla="*/ 52665 w 603951"/>
              <a:gd name="connsiteY29" fmla="*/ 481114 h 503930"/>
              <a:gd name="connsiteX30" fmla="*/ 42729 w 603951"/>
              <a:gd name="connsiteY30" fmla="*/ 336282 h 503930"/>
              <a:gd name="connsiteX31" fmla="*/ 24842 w 603951"/>
              <a:gd name="connsiteY31" fmla="*/ 345210 h 503930"/>
              <a:gd name="connsiteX32" fmla="*/ 994 w 603951"/>
              <a:gd name="connsiteY32" fmla="*/ 321402 h 503930"/>
              <a:gd name="connsiteX33" fmla="*/ 0 w 603951"/>
              <a:gd name="connsiteY33" fmla="*/ 171610 h 503930"/>
              <a:gd name="connsiteX34" fmla="*/ 23849 w 603951"/>
              <a:gd name="connsiteY34" fmla="*/ 147802 h 503930"/>
              <a:gd name="connsiteX35" fmla="*/ 421189 w 603951"/>
              <a:gd name="connsiteY35" fmla="*/ 144915 h 503930"/>
              <a:gd name="connsiteX36" fmla="*/ 291070 w 603951"/>
              <a:gd name="connsiteY36" fmla="*/ 275856 h 503930"/>
              <a:gd name="connsiteX37" fmla="*/ 421189 w 603951"/>
              <a:gd name="connsiteY37" fmla="*/ 405804 h 503930"/>
              <a:gd name="connsiteX38" fmla="*/ 552301 w 603951"/>
              <a:gd name="connsiteY38" fmla="*/ 275856 h 503930"/>
              <a:gd name="connsiteX39" fmla="*/ 421189 w 603951"/>
              <a:gd name="connsiteY39" fmla="*/ 144915 h 503930"/>
              <a:gd name="connsiteX40" fmla="*/ 421189 w 603951"/>
              <a:gd name="connsiteY40" fmla="*/ 93332 h 503930"/>
              <a:gd name="connsiteX41" fmla="*/ 603951 w 603951"/>
              <a:gd name="connsiteY41" fmla="*/ 275856 h 503930"/>
              <a:gd name="connsiteX42" fmla="*/ 421189 w 603951"/>
              <a:gd name="connsiteY42" fmla="*/ 458379 h 503930"/>
              <a:gd name="connsiteX43" fmla="*/ 238427 w 603951"/>
              <a:gd name="connsiteY43" fmla="*/ 275856 h 503930"/>
              <a:gd name="connsiteX44" fmla="*/ 421189 w 603951"/>
              <a:gd name="connsiteY44" fmla="*/ 93332 h 503930"/>
              <a:gd name="connsiteX45" fmla="*/ 101854 w 603951"/>
              <a:gd name="connsiteY45" fmla="*/ 0 h 503930"/>
              <a:gd name="connsiteX46" fmla="*/ 167872 w 603951"/>
              <a:gd name="connsiteY46" fmla="*/ 66018 h 503930"/>
              <a:gd name="connsiteX47" fmla="*/ 101854 w 603951"/>
              <a:gd name="connsiteY47" fmla="*/ 132036 h 503930"/>
              <a:gd name="connsiteX48" fmla="*/ 35836 w 603951"/>
              <a:gd name="connsiteY48" fmla="*/ 66018 h 503930"/>
              <a:gd name="connsiteX49" fmla="*/ 101854 w 603951"/>
              <a:gd name="connsiteY49" fmla="*/ 0 h 50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603951" h="503930">
                <a:moveTo>
                  <a:pt x="409335" y="174560"/>
                </a:moveTo>
                <a:lnTo>
                  <a:pt x="434158" y="174560"/>
                </a:lnTo>
                <a:lnTo>
                  <a:pt x="434158" y="196395"/>
                </a:lnTo>
                <a:cubicBezTo>
                  <a:pt x="450045" y="197387"/>
                  <a:pt x="461960" y="200365"/>
                  <a:pt x="469904" y="204335"/>
                </a:cubicBezTo>
                <a:lnTo>
                  <a:pt x="461960" y="232125"/>
                </a:lnTo>
                <a:cubicBezTo>
                  <a:pt x="456003" y="230140"/>
                  <a:pt x="445080" y="224185"/>
                  <a:pt x="427208" y="224185"/>
                </a:cubicBezTo>
                <a:cubicBezTo>
                  <a:pt x="410328" y="224185"/>
                  <a:pt x="405363" y="231132"/>
                  <a:pt x="405363" y="238080"/>
                </a:cubicBezTo>
                <a:cubicBezTo>
                  <a:pt x="405363" y="246019"/>
                  <a:pt x="414300" y="250982"/>
                  <a:pt x="435151" y="258922"/>
                </a:cubicBezTo>
                <a:cubicBezTo>
                  <a:pt x="464939" y="269839"/>
                  <a:pt x="476854" y="283734"/>
                  <a:pt x="476854" y="305569"/>
                </a:cubicBezTo>
                <a:cubicBezTo>
                  <a:pt x="476854" y="327404"/>
                  <a:pt x="460967" y="346261"/>
                  <a:pt x="432172" y="351224"/>
                </a:cubicBezTo>
                <a:lnTo>
                  <a:pt x="432172" y="376036"/>
                </a:lnTo>
                <a:lnTo>
                  <a:pt x="408342" y="376036"/>
                </a:lnTo>
                <a:lnTo>
                  <a:pt x="408342" y="353209"/>
                </a:lnTo>
                <a:cubicBezTo>
                  <a:pt x="391462" y="352216"/>
                  <a:pt x="375575" y="348246"/>
                  <a:pt x="366639" y="342291"/>
                </a:cubicBezTo>
                <a:lnTo>
                  <a:pt x="373589" y="313509"/>
                </a:lnTo>
                <a:cubicBezTo>
                  <a:pt x="383519" y="319464"/>
                  <a:pt x="398413" y="324426"/>
                  <a:pt x="414300" y="324426"/>
                </a:cubicBezTo>
                <a:cubicBezTo>
                  <a:pt x="429193" y="324426"/>
                  <a:pt x="438130" y="318471"/>
                  <a:pt x="438130" y="308546"/>
                </a:cubicBezTo>
                <a:cubicBezTo>
                  <a:pt x="438130" y="299614"/>
                  <a:pt x="430186" y="293659"/>
                  <a:pt x="412314" y="287704"/>
                </a:cubicBezTo>
                <a:cubicBezTo>
                  <a:pt x="385505" y="278772"/>
                  <a:pt x="367632" y="265869"/>
                  <a:pt x="367632" y="242050"/>
                </a:cubicBezTo>
                <a:cubicBezTo>
                  <a:pt x="367632" y="220215"/>
                  <a:pt x="383519" y="203342"/>
                  <a:pt x="409335" y="198380"/>
                </a:cubicBezTo>
                <a:close/>
                <a:moveTo>
                  <a:pt x="23849" y="147802"/>
                </a:moveTo>
                <a:cubicBezTo>
                  <a:pt x="34779" y="147802"/>
                  <a:pt x="178864" y="147802"/>
                  <a:pt x="179857" y="147802"/>
                </a:cubicBezTo>
                <a:cubicBezTo>
                  <a:pt x="192775" y="147802"/>
                  <a:pt x="203706" y="158714"/>
                  <a:pt x="202712" y="171610"/>
                </a:cubicBezTo>
                <a:lnTo>
                  <a:pt x="202712" y="321402"/>
                </a:lnTo>
                <a:cubicBezTo>
                  <a:pt x="202712" y="334298"/>
                  <a:pt x="191782" y="345210"/>
                  <a:pt x="178864" y="345210"/>
                </a:cubicBezTo>
                <a:cubicBezTo>
                  <a:pt x="170914" y="345210"/>
                  <a:pt x="164952" y="341242"/>
                  <a:pt x="159984" y="336282"/>
                </a:cubicBezTo>
                <a:lnTo>
                  <a:pt x="151041" y="481114"/>
                </a:lnTo>
                <a:cubicBezTo>
                  <a:pt x="150047" y="494010"/>
                  <a:pt x="139116" y="503930"/>
                  <a:pt x="126198" y="503930"/>
                </a:cubicBezTo>
                <a:lnTo>
                  <a:pt x="77508" y="503930"/>
                </a:lnTo>
                <a:cubicBezTo>
                  <a:pt x="63596" y="503930"/>
                  <a:pt x="53659" y="495002"/>
                  <a:pt x="52665" y="481114"/>
                </a:cubicBezTo>
                <a:lnTo>
                  <a:pt x="42729" y="336282"/>
                </a:lnTo>
                <a:cubicBezTo>
                  <a:pt x="38754" y="341242"/>
                  <a:pt x="31798" y="345210"/>
                  <a:pt x="24842" y="345210"/>
                </a:cubicBezTo>
                <a:cubicBezTo>
                  <a:pt x="10931" y="345210"/>
                  <a:pt x="994" y="334298"/>
                  <a:pt x="994" y="321402"/>
                </a:cubicBezTo>
                <a:lnTo>
                  <a:pt x="0" y="171610"/>
                </a:lnTo>
                <a:cubicBezTo>
                  <a:pt x="0" y="158714"/>
                  <a:pt x="10931" y="147802"/>
                  <a:pt x="23849" y="147802"/>
                </a:cubicBezTo>
                <a:close/>
                <a:moveTo>
                  <a:pt x="421189" y="144915"/>
                </a:moveTo>
                <a:cubicBezTo>
                  <a:pt x="349673" y="144915"/>
                  <a:pt x="291070" y="203441"/>
                  <a:pt x="291070" y="275856"/>
                </a:cubicBezTo>
                <a:cubicBezTo>
                  <a:pt x="291070" y="347278"/>
                  <a:pt x="349673" y="405804"/>
                  <a:pt x="421189" y="405804"/>
                </a:cubicBezTo>
                <a:cubicBezTo>
                  <a:pt x="493698" y="405804"/>
                  <a:pt x="552301" y="347278"/>
                  <a:pt x="552301" y="275856"/>
                </a:cubicBezTo>
                <a:cubicBezTo>
                  <a:pt x="552301" y="203441"/>
                  <a:pt x="493698" y="144915"/>
                  <a:pt x="421189" y="144915"/>
                </a:cubicBezTo>
                <a:close/>
                <a:moveTo>
                  <a:pt x="421189" y="93332"/>
                </a:moveTo>
                <a:cubicBezTo>
                  <a:pt x="522503" y="93332"/>
                  <a:pt x="603951" y="174674"/>
                  <a:pt x="603951" y="275856"/>
                </a:cubicBezTo>
                <a:cubicBezTo>
                  <a:pt x="603951" y="376045"/>
                  <a:pt x="522503" y="458379"/>
                  <a:pt x="421189" y="458379"/>
                </a:cubicBezTo>
                <a:cubicBezTo>
                  <a:pt x="320869" y="458379"/>
                  <a:pt x="238427" y="376045"/>
                  <a:pt x="238427" y="275856"/>
                </a:cubicBezTo>
                <a:cubicBezTo>
                  <a:pt x="238427" y="174674"/>
                  <a:pt x="320869" y="93332"/>
                  <a:pt x="421189" y="93332"/>
                </a:cubicBezTo>
                <a:close/>
                <a:moveTo>
                  <a:pt x="101854" y="0"/>
                </a:moveTo>
                <a:cubicBezTo>
                  <a:pt x="138315" y="0"/>
                  <a:pt x="167872" y="29557"/>
                  <a:pt x="167872" y="66018"/>
                </a:cubicBezTo>
                <a:cubicBezTo>
                  <a:pt x="167872" y="102479"/>
                  <a:pt x="138315" y="132036"/>
                  <a:pt x="101854" y="132036"/>
                </a:cubicBezTo>
                <a:cubicBezTo>
                  <a:pt x="65393" y="132036"/>
                  <a:pt x="35836" y="102479"/>
                  <a:pt x="35836" y="66018"/>
                </a:cubicBezTo>
                <a:cubicBezTo>
                  <a:pt x="35836" y="29557"/>
                  <a:pt x="65393" y="0"/>
                  <a:pt x="1018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iSlïḍè">
            <a:extLst>
              <a:ext uri="{FF2B5EF4-FFF2-40B4-BE49-F238E27FC236}">
                <a16:creationId xmlns:a16="http://schemas.microsoft.com/office/drawing/2014/main" id="{634E5C44-26DF-4C17-BBF0-8C7EED44257A}"/>
              </a:ext>
            </a:extLst>
          </p:cNvPr>
          <p:cNvSpPr/>
          <p:nvPr/>
        </p:nvSpPr>
        <p:spPr bwMode="auto">
          <a:xfrm>
            <a:off x="669925" y="3705572"/>
            <a:ext cx="1643957" cy="76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层次说明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 …</a:t>
            </a:r>
          </a:p>
        </p:txBody>
      </p:sp>
      <p:sp>
        <p:nvSpPr>
          <p:cNvPr id="59" name="íšḻiḍé">
            <a:extLst>
              <a:ext uri="{FF2B5EF4-FFF2-40B4-BE49-F238E27FC236}">
                <a16:creationId xmlns:a16="http://schemas.microsoft.com/office/drawing/2014/main" id="{284203DC-7245-4ACA-92C9-6BF1CB77AC53}"/>
              </a:ext>
            </a:extLst>
          </p:cNvPr>
          <p:cNvSpPr txBox="1"/>
          <p:nvPr/>
        </p:nvSpPr>
        <p:spPr bwMode="auto">
          <a:xfrm>
            <a:off x="669925" y="3299464"/>
            <a:ext cx="1643957" cy="406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spcBef>
                <a:spcPct val="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60" name="îṡḷiḍé">
            <a:extLst>
              <a:ext uri="{FF2B5EF4-FFF2-40B4-BE49-F238E27FC236}">
                <a16:creationId xmlns:a16="http://schemas.microsoft.com/office/drawing/2014/main" id="{F4BB6773-5950-48EC-9C6D-4E199B26FBE3}"/>
              </a:ext>
            </a:extLst>
          </p:cNvPr>
          <p:cNvSpPr/>
          <p:nvPr/>
        </p:nvSpPr>
        <p:spPr bwMode="auto">
          <a:xfrm>
            <a:off x="2102151" y="5378235"/>
            <a:ext cx="1643957" cy="76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层次说明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 …</a:t>
            </a:r>
          </a:p>
        </p:txBody>
      </p:sp>
      <p:sp>
        <p:nvSpPr>
          <p:cNvPr id="61" name="í$ḷïďe">
            <a:extLst>
              <a:ext uri="{FF2B5EF4-FFF2-40B4-BE49-F238E27FC236}">
                <a16:creationId xmlns:a16="http://schemas.microsoft.com/office/drawing/2014/main" id="{24F3DA93-4F0D-476B-9C02-9E5043D01652}"/>
              </a:ext>
            </a:extLst>
          </p:cNvPr>
          <p:cNvSpPr txBox="1"/>
          <p:nvPr/>
        </p:nvSpPr>
        <p:spPr bwMode="auto">
          <a:xfrm>
            <a:off x="2102151" y="4972127"/>
            <a:ext cx="1643957" cy="406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r">
              <a:spcBef>
                <a:spcPct val="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62" name="ïSḷiḓè">
            <a:extLst>
              <a:ext uri="{FF2B5EF4-FFF2-40B4-BE49-F238E27FC236}">
                <a16:creationId xmlns:a16="http://schemas.microsoft.com/office/drawing/2014/main" id="{8583F5FC-3CC5-4751-BC9A-7AA36E9522AA}"/>
              </a:ext>
            </a:extLst>
          </p:cNvPr>
          <p:cNvSpPr/>
          <p:nvPr/>
        </p:nvSpPr>
        <p:spPr bwMode="auto">
          <a:xfrm>
            <a:off x="8604385" y="5378235"/>
            <a:ext cx="1643957" cy="76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层次说明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 …</a:t>
            </a:r>
          </a:p>
        </p:txBody>
      </p:sp>
      <p:sp>
        <p:nvSpPr>
          <p:cNvPr id="63" name="îsḷïďe">
            <a:extLst>
              <a:ext uri="{FF2B5EF4-FFF2-40B4-BE49-F238E27FC236}">
                <a16:creationId xmlns:a16="http://schemas.microsoft.com/office/drawing/2014/main" id="{5B38835C-384F-404E-9743-E65DDE09A50B}"/>
              </a:ext>
            </a:extLst>
          </p:cNvPr>
          <p:cNvSpPr txBox="1"/>
          <p:nvPr/>
        </p:nvSpPr>
        <p:spPr bwMode="auto">
          <a:xfrm>
            <a:off x="8604385" y="4972127"/>
            <a:ext cx="1643957" cy="406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64" name="ïśļïdé">
            <a:extLst>
              <a:ext uri="{FF2B5EF4-FFF2-40B4-BE49-F238E27FC236}">
                <a16:creationId xmlns:a16="http://schemas.microsoft.com/office/drawing/2014/main" id="{DDC0567F-D03E-472B-90B3-A857DC792EDF}"/>
              </a:ext>
            </a:extLst>
          </p:cNvPr>
          <p:cNvSpPr/>
          <p:nvPr/>
        </p:nvSpPr>
        <p:spPr bwMode="auto">
          <a:xfrm>
            <a:off x="9874943" y="3705572"/>
            <a:ext cx="1643957" cy="763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层次说明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 …</a:t>
            </a:r>
          </a:p>
        </p:txBody>
      </p:sp>
      <p:sp>
        <p:nvSpPr>
          <p:cNvPr id="65" name="ïsḻiḍe">
            <a:extLst>
              <a:ext uri="{FF2B5EF4-FFF2-40B4-BE49-F238E27FC236}">
                <a16:creationId xmlns:a16="http://schemas.microsoft.com/office/drawing/2014/main" id="{68404298-2F63-4D3C-B060-B67445593BF3}"/>
              </a:ext>
            </a:extLst>
          </p:cNvPr>
          <p:cNvSpPr txBox="1"/>
          <p:nvPr/>
        </p:nvSpPr>
        <p:spPr bwMode="auto">
          <a:xfrm>
            <a:off x="9874943" y="3299464"/>
            <a:ext cx="1643957" cy="406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10FECA07-82A8-4B6D-9892-EC3DCB8189AA}"/>
              </a:ext>
            </a:extLst>
          </p:cNvPr>
          <p:cNvSpPr/>
          <p:nvPr/>
        </p:nvSpPr>
        <p:spPr>
          <a:xfrm>
            <a:off x="5079239" y="2567139"/>
            <a:ext cx="2059939" cy="2059939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</a:t>
            </a: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94304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11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>
            <a:extLst>
              <a:ext uri="{FF2B5EF4-FFF2-40B4-BE49-F238E27FC236}">
                <a16:creationId xmlns:a16="http://schemas.microsoft.com/office/drawing/2014/main" id="{098753BE-3066-427F-8141-BEFF56922E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85" r="49004"/>
          <a:stretch/>
        </p:blipFill>
        <p:spPr>
          <a:xfrm>
            <a:off x="344110" y="3108122"/>
            <a:ext cx="3609433" cy="3045598"/>
          </a:xfrm>
          <a:prstGeom prst="rect">
            <a:avLst/>
          </a:prstGeom>
          <a:effectLst>
            <a:softEdge rad="660400"/>
          </a:effectLst>
        </p:spPr>
      </p:pic>
      <p:sp>
        <p:nvSpPr>
          <p:cNvPr id="9" name="ïṡḻîďê">
            <a:extLst>
              <a:ext uri="{FF2B5EF4-FFF2-40B4-BE49-F238E27FC236}">
                <a16:creationId xmlns:a16="http://schemas.microsoft.com/office/drawing/2014/main" id="{6C62D331-93AB-4508-95BB-759D9AAB821E}"/>
              </a:ext>
            </a:extLst>
          </p:cNvPr>
          <p:cNvSpPr txBox="1"/>
          <p:nvPr/>
        </p:nvSpPr>
        <p:spPr bwMode="auto">
          <a:xfrm>
            <a:off x="873124" y="1182822"/>
            <a:ext cx="308041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  <p:sp>
        <p:nvSpPr>
          <p:cNvPr id="10" name="ïṡḻîďê">
            <a:extLst>
              <a:ext uri="{FF2B5EF4-FFF2-40B4-BE49-F238E27FC236}">
                <a16:creationId xmlns:a16="http://schemas.microsoft.com/office/drawing/2014/main" id="{F9C8EBC1-03B4-46A2-A7C7-D1B0D20A4D27}"/>
              </a:ext>
            </a:extLst>
          </p:cNvPr>
          <p:cNvSpPr txBox="1"/>
          <p:nvPr/>
        </p:nvSpPr>
        <p:spPr bwMode="auto">
          <a:xfrm>
            <a:off x="873124" y="1890708"/>
            <a:ext cx="308041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8E95F80-DB1D-4546-B326-672B72DCA65A}"/>
              </a:ext>
            </a:extLst>
          </p:cNvPr>
          <p:cNvGrpSpPr/>
          <p:nvPr/>
        </p:nvGrpSpPr>
        <p:grpSpPr>
          <a:xfrm>
            <a:off x="5645064" y="1402916"/>
            <a:ext cx="5315211" cy="504970"/>
            <a:chOff x="6096000" y="1691014"/>
            <a:chExt cx="5315211" cy="50497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72A7ACF-F1B3-403B-BCF8-F669E0C982D6}"/>
                </a:ext>
              </a:extLst>
            </p:cNvPr>
            <p:cNvSpPr/>
            <p:nvPr/>
          </p:nvSpPr>
          <p:spPr>
            <a:xfrm>
              <a:off x="6096000" y="1691014"/>
              <a:ext cx="576000" cy="504968"/>
            </a:xfrm>
            <a:custGeom>
              <a:avLst/>
              <a:gdLst>
                <a:gd name="connsiteX0" fmla="*/ 0 w 576000"/>
                <a:gd name="connsiteY0" fmla="*/ 0 h 612000"/>
                <a:gd name="connsiteX1" fmla="*/ 576000 w 576000"/>
                <a:gd name="connsiteY1" fmla="*/ 0 h 612000"/>
                <a:gd name="connsiteX2" fmla="*/ 576000 w 576000"/>
                <a:gd name="connsiteY2" fmla="*/ 612000 h 612000"/>
                <a:gd name="connsiteX3" fmla="*/ 0 w 576000"/>
                <a:gd name="connsiteY3" fmla="*/ 612000 h 612000"/>
                <a:gd name="connsiteX4" fmla="*/ 0 w 576000"/>
                <a:gd name="connsiteY4" fmla="*/ 0 h 612000"/>
                <a:gd name="connsiteX0" fmla="*/ 0 w 576000"/>
                <a:gd name="connsiteY0" fmla="*/ 0 h 612000"/>
                <a:gd name="connsiteX1" fmla="*/ 576000 w 576000"/>
                <a:gd name="connsiteY1" fmla="*/ 68580 h 612000"/>
                <a:gd name="connsiteX2" fmla="*/ 576000 w 576000"/>
                <a:gd name="connsiteY2" fmla="*/ 612000 h 612000"/>
                <a:gd name="connsiteX3" fmla="*/ 0 w 576000"/>
                <a:gd name="connsiteY3" fmla="*/ 612000 h 612000"/>
                <a:gd name="connsiteX4" fmla="*/ 0 w 576000"/>
                <a:gd name="connsiteY4" fmla="*/ 0 h 6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00" h="612000">
                  <a:moveTo>
                    <a:pt x="0" y="0"/>
                  </a:moveTo>
                  <a:lnTo>
                    <a:pt x="576000" y="68580"/>
                  </a:lnTo>
                  <a:lnTo>
                    <a:pt x="576000" y="612000"/>
                  </a:lnTo>
                  <a:lnTo>
                    <a:pt x="0" y="61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0A0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000" dirty="0">
                <a:solidFill>
                  <a:srgbClr val="0A0F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C9DAC525-1ABC-4137-AA42-08C97B5993DE}"/>
                </a:ext>
              </a:extLst>
            </p:cNvPr>
            <p:cNvSpPr/>
            <p:nvPr/>
          </p:nvSpPr>
          <p:spPr>
            <a:xfrm rot="5400000">
              <a:off x="6642208" y="2038558"/>
              <a:ext cx="187218" cy="127634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78D58F20-19BA-431A-A678-5778917B0E2D}"/>
                </a:ext>
              </a:extLst>
            </p:cNvPr>
            <p:cNvSpPr txBox="1"/>
            <p:nvPr/>
          </p:nvSpPr>
          <p:spPr>
            <a:xfrm>
              <a:off x="7102257" y="1778696"/>
              <a:ext cx="4308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在此编辑章节标题（微软雅黑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号）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2062930-7516-4773-B45E-202C77E04BB1}"/>
              </a:ext>
            </a:extLst>
          </p:cNvPr>
          <p:cNvGrpSpPr/>
          <p:nvPr/>
        </p:nvGrpSpPr>
        <p:grpSpPr>
          <a:xfrm>
            <a:off x="5645064" y="2310595"/>
            <a:ext cx="5315211" cy="504970"/>
            <a:chOff x="6096000" y="2496558"/>
            <a:chExt cx="5315211" cy="504970"/>
          </a:xfrm>
        </p:grpSpPr>
        <p:sp>
          <p:nvSpPr>
            <p:cNvPr id="15" name="矩形 11">
              <a:extLst>
                <a:ext uri="{FF2B5EF4-FFF2-40B4-BE49-F238E27FC236}">
                  <a16:creationId xmlns:a16="http://schemas.microsoft.com/office/drawing/2014/main" id="{ED55EAD5-C468-4E3F-AD84-43464CFF334E}"/>
                </a:ext>
              </a:extLst>
            </p:cNvPr>
            <p:cNvSpPr/>
            <p:nvPr/>
          </p:nvSpPr>
          <p:spPr>
            <a:xfrm>
              <a:off x="6096000" y="2496558"/>
              <a:ext cx="576000" cy="504968"/>
            </a:xfrm>
            <a:custGeom>
              <a:avLst/>
              <a:gdLst>
                <a:gd name="connsiteX0" fmla="*/ 0 w 576000"/>
                <a:gd name="connsiteY0" fmla="*/ 0 h 612000"/>
                <a:gd name="connsiteX1" fmla="*/ 576000 w 576000"/>
                <a:gd name="connsiteY1" fmla="*/ 0 h 612000"/>
                <a:gd name="connsiteX2" fmla="*/ 576000 w 576000"/>
                <a:gd name="connsiteY2" fmla="*/ 612000 h 612000"/>
                <a:gd name="connsiteX3" fmla="*/ 0 w 576000"/>
                <a:gd name="connsiteY3" fmla="*/ 612000 h 612000"/>
                <a:gd name="connsiteX4" fmla="*/ 0 w 576000"/>
                <a:gd name="connsiteY4" fmla="*/ 0 h 612000"/>
                <a:gd name="connsiteX0" fmla="*/ 0 w 576000"/>
                <a:gd name="connsiteY0" fmla="*/ 0 h 612000"/>
                <a:gd name="connsiteX1" fmla="*/ 576000 w 576000"/>
                <a:gd name="connsiteY1" fmla="*/ 68580 h 612000"/>
                <a:gd name="connsiteX2" fmla="*/ 576000 w 576000"/>
                <a:gd name="connsiteY2" fmla="*/ 612000 h 612000"/>
                <a:gd name="connsiteX3" fmla="*/ 0 w 576000"/>
                <a:gd name="connsiteY3" fmla="*/ 612000 h 612000"/>
                <a:gd name="connsiteX4" fmla="*/ 0 w 576000"/>
                <a:gd name="connsiteY4" fmla="*/ 0 h 6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00" h="612000">
                  <a:moveTo>
                    <a:pt x="0" y="0"/>
                  </a:moveTo>
                  <a:lnTo>
                    <a:pt x="576000" y="68580"/>
                  </a:lnTo>
                  <a:lnTo>
                    <a:pt x="576000" y="612000"/>
                  </a:lnTo>
                  <a:lnTo>
                    <a:pt x="0" y="61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0A0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000" dirty="0">
                <a:solidFill>
                  <a:srgbClr val="0A0F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EFCF7262-D82E-456C-8A1A-1166BC545E28}"/>
                </a:ext>
              </a:extLst>
            </p:cNvPr>
            <p:cNvSpPr/>
            <p:nvPr/>
          </p:nvSpPr>
          <p:spPr>
            <a:xfrm rot="5400000">
              <a:off x="6642208" y="2844102"/>
              <a:ext cx="187218" cy="127634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396BB6A-E50C-45C5-8692-BC2EC13560B5}"/>
                </a:ext>
              </a:extLst>
            </p:cNvPr>
            <p:cNvSpPr txBox="1"/>
            <p:nvPr/>
          </p:nvSpPr>
          <p:spPr>
            <a:xfrm>
              <a:off x="7102257" y="2584240"/>
              <a:ext cx="4308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在此编辑章节标题（微软雅黑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号）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43C3BEF9-F61A-4553-86AC-553164F4E0DD}"/>
              </a:ext>
            </a:extLst>
          </p:cNvPr>
          <p:cNvGrpSpPr/>
          <p:nvPr/>
        </p:nvGrpSpPr>
        <p:grpSpPr>
          <a:xfrm>
            <a:off x="5645064" y="3218274"/>
            <a:ext cx="5315211" cy="504970"/>
            <a:chOff x="6096000" y="3392939"/>
            <a:chExt cx="5315211" cy="504970"/>
          </a:xfrm>
        </p:grpSpPr>
        <p:sp>
          <p:nvSpPr>
            <p:cNvPr id="18" name="矩形 11">
              <a:extLst>
                <a:ext uri="{FF2B5EF4-FFF2-40B4-BE49-F238E27FC236}">
                  <a16:creationId xmlns:a16="http://schemas.microsoft.com/office/drawing/2014/main" id="{60358697-B745-453E-95FA-A0964A331C11}"/>
                </a:ext>
              </a:extLst>
            </p:cNvPr>
            <p:cNvSpPr/>
            <p:nvPr/>
          </p:nvSpPr>
          <p:spPr>
            <a:xfrm>
              <a:off x="6096000" y="3392939"/>
              <a:ext cx="576000" cy="504968"/>
            </a:xfrm>
            <a:custGeom>
              <a:avLst/>
              <a:gdLst>
                <a:gd name="connsiteX0" fmla="*/ 0 w 576000"/>
                <a:gd name="connsiteY0" fmla="*/ 0 h 612000"/>
                <a:gd name="connsiteX1" fmla="*/ 576000 w 576000"/>
                <a:gd name="connsiteY1" fmla="*/ 0 h 612000"/>
                <a:gd name="connsiteX2" fmla="*/ 576000 w 576000"/>
                <a:gd name="connsiteY2" fmla="*/ 612000 h 612000"/>
                <a:gd name="connsiteX3" fmla="*/ 0 w 576000"/>
                <a:gd name="connsiteY3" fmla="*/ 612000 h 612000"/>
                <a:gd name="connsiteX4" fmla="*/ 0 w 576000"/>
                <a:gd name="connsiteY4" fmla="*/ 0 h 612000"/>
                <a:gd name="connsiteX0" fmla="*/ 0 w 576000"/>
                <a:gd name="connsiteY0" fmla="*/ 0 h 612000"/>
                <a:gd name="connsiteX1" fmla="*/ 576000 w 576000"/>
                <a:gd name="connsiteY1" fmla="*/ 68580 h 612000"/>
                <a:gd name="connsiteX2" fmla="*/ 576000 w 576000"/>
                <a:gd name="connsiteY2" fmla="*/ 612000 h 612000"/>
                <a:gd name="connsiteX3" fmla="*/ 0 w 576000"/>
                <a:gd name="connsiteY3" fmla="*/ 612000 h 612000"/>
                <a:gd name="connsiteX4" fmla="*/ 0 w 576000"/>
                <a:gd name="connsiteY4" fmla="*/ 0 h 6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00" h="612000">
                  <a:moveTo>
                    <a:pt x="0" y="0"/>
                  </a:moveTo>
                  <a:lnTo>
                    <a:pt x="576000" y="68580"/>
                  </a:lnTo>
                  <a:lnTo>
                    <a:pt x="576000" y="612000"/>
                  </a:lnTo>
                  <a:lnTo>
                    <a:pt x="0" y="61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0A0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000" dirty="0">
                <a:solidFill>
                  <a:srgbClr val="0A0F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9DD56C2B-7ABA-4B0D-9C5D-BCB41ECDFD75}"/>
                </a:ext>
              </a:extLst>
            </p:cNvPr>
            <p:cNvSpPr/>
            <p:nvPr/>
          </p:nvSpPr>
          <p:spPr>
            <a:xfrm rot="5400000">
              <a:off x="6642208" y="3740483"/>
              <a:ext cx="187218" cy="127634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5EEA594E-E273-42F8-848F-C6AC97DBA7EA}"/>
                </a:ext>
              </a:extLst>
            </p:cNvPr>
            <p:cNvSpPr txBox="1"/>
            <p:nvPr/>
          </p:nvSpPr>
          <p:spPr>
            <a:xfrm>
              <a:off x="7102257" y="3480621"/>
              <a:ext cx="4308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在此编辑章节标题（微软雅黑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号）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643387E-C038-4100-843A-1914756C0183}"/>
              </a:ext>
            </a:extLst>
          </p:cNvPr>
          <p:cNvGrpSpPr/>
          <p:nvPr/>
        </p:nvGrpSpPr>
        <p:grpSpPr>
          <a:xfrm>
            <a:off x="5645064" y="4125953"/>
            <a:ext cx="5315211" cy="504970"/>
            <a:chOff x="6096000" y="4306496"/>
            <a:chExt cx="5315211" cy="504970"/>
          </a:xfrm>
        </p:grpSpPr>
        <p:sp>
          <p:nvSpPr>
            <p:cNvPr id="21" name="矩形 11">
              <a:extLst>
                <a:ext uri="{FF2B5EF4-FFF2-40B4-BE49-F238E27FC236}">
                  <a16:creationId xmlns:a16="http://schemas.microsoft.com/office/drawing/2014/main" id="{E4D0C1B2-1CC7-4074-BAE8-C2E050A90238}"/>
                </a:ext>
              </a:extLst>
            </p:cNvPr>
            <p:cNvSpPr/>
            <p:nvPr/>
          </p:nvSpPr>
          <p:spPr>
            <a:xfrm>
              <a:off x="6096000" y="4306496"/>
              <a:ext cx="576000" cy="504968"/>
            </a:xfrm>
            <a:custGeom>
              <a:avLst/>
              <a:gdLst>
                <a:gd name="connsiteX0" fmla="*/ 0 w 576000"/>
                <a:gd name="connsiteY0" fmla="*/ 0 h 612000"/>
                <a:gd name="connsiteX1" fmla="*/ 576000 w 576000"/>
                <a:gd name="connsiteY1" fmla="*/ 0 h 612000"/>
                <a:gd name="connsiteX2" fmla="*/ 576000 w 576000"/>
                <a:gd name="connsiteY2" fmla="*/ 612000 h 612000"/>
                <a:gd name="connsiteX3" fmla="*/ 0 w 576000"/>
                <a:gd name="connsiteY3" fmla="*/ 612000 h 612000"/>
                <a:gd name="connsiteX4" fmla="*/ 0 w 576000"/>
                <a:gd name="connsiteY4" fmla="*/ 0 h 612000"/>
                <a:gd name="connsiteX0" fmla="*/ 0 w 576000"/>
                <a:gd name="connsiteY0" fmla="*/ 0 h 612000"/>
                <a:gd name="connsiteX1" fmla="*/ 576000 w 576000"/>
                <a:gd name="connsiteY1" fmla="*/ 68580 h 612000"/>
                <a:gd name="connsiteX2" fmla="*/ 576000 w 576000"/>
                <a:gd name="connsiteY2" fmla="*/ 612000 h 612000"/>
                <a:gd name="connsiteX3" fmla="*/ 0 w 576000"/>
                <a:gd name="connsiteY3" fmla="*/ 612000 h 612000"/>
                <a:gd name="connsiteX4" fmla="*/ 0 w 576000"/>
                <a:gd name="connsiteY4" fmla="*/ 0 h 6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00" h="612000">
                  <a:moveTo>
                    <a:pt x="0" y="0"/>
                  </a:moveTo>
                  <a:lnTo>
                    <a:pt x="576000" y="68580"/>
                  </a:lnTo>
                  <a:lnTo>
                    <a:pt x="576000" y="612000"/>
                  </a:lnTo>
                  <a:lnTo>
                    <a:pt x="0" y="61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0A0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000" dirty="0">
                <a:solidFill>
                  <a:srgbClr val="0A0F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C9B6C189-F7FE-4A43-AB55-BFDEBC95373B}"/>
                </a:ext>
              </a:extLst>
            </p:cNvPr>
            <p:cNvSpPr/>
            <p:nvPr/>
          </p:nvSpPr>
          <p:spPr>
            <a:xfrm rot="5400000">
              <a:off x="6642208" y="4654040"/>
              <a:ext cx="187218" cy="127634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F961419-C908-4447-B78D-C1B0B4EF1451}"/>
                </a:ext>
              </a:extLst>
            </p:cNvPr>
            <p:cNvSpPr txBox="1"/>
            <p:nvPr/>
          </p:nvSpPr>
          <p:spPr>
            <a:xfrm>
              <a:off x="7102257" y="4394178"/>
              <a:ext cx="4308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在此编辑章节标题（微软雅黑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号）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0D19BE9-7B17-484A-AFF1-18A11B0A121E}"/>
              </a:ext>
            </a:extLst>
          </p:cNvPr>
          <p:cNvGrpSpPr/>
          <p:nvPr/>
        </p:nvGrpSpPr>
        <p:grpSpPr>
          <a:xfrm>
            <a:off x="5645064" y="5033633"/>
            <a:ext cx="5315211" cy="504970"/>
            <a:chOff x="6096000" y="5321731"/>
            <a:chExt cx="5315211" cy="504970"/>
          </a:xfrm>
        </p:grpSpPr>
        <p:sp>
          <p:nvSpPr>
            <p:cNvPr id="24" name="矩形 11">
              <a:extLst>
                <a:ext uri="{FF2B5EF4-FFF2-40B4-BE49-F238E27FC236}">
                  <a16:creationId xmlns:a16="http://schemas.microsoft.com/office/drawing/2014/main" id="{07C34CB3-C6BC-4B8E-B9CE-77283FB86848}"/>
                </a:ext>
              </a:extLst>
            </p:cNvPr>
            <p:cNvSpPr/>
            <p:nvPr/>
          </p:nvSpPr>
          <p:spPr>
            <a:xfrm>
              <a:off x="6096000" y="5321731"/>
              <a:ext cx="576000" cy="504968"/>
            </a:xfrm>
            <a:custGeom>
              <a:avLst/>
              <a:gdLst>
                <a:gd name="connsiteX0" fmla="*/ 0 w 576000"/>
                <a:gd name="connsiteY0" fmla="*/ 0 h 612000"/>
                <a:gd name="connsiteX1" fmla="*/ 576000 w 576000"/>
                <a:gd name="connsiteY1" fmla="*/ 0 h 612000"/>
                <a:gd name="connsiteX2" fmla="*/ 576000 w 576000"/>
                <a:gd name="connsiteY2" fmla="*/ 612000 h 612000"/>
                <a:gd name="connsiteX3" fmla="*/ 0 w 576000"/>
                <a:gd name="connsiteY3" fmla="*/ 612000 h 612000"/>
                <a:gd name="connsiteX4" fmla="*/ 0 w 576000"/>
                <a:gd name="connsiteY4" fmla="*/ 0 h 612000"/>
                <a:gd name="connsiteX0" fmla="*/ 0 w 576000"/>
                <a:gd name="connsiteY0" fmla="*/ 0 h 612000"/>
                <a:gd name="connsiteX1" fmla="*/ 576000 w 576000"/>
                <a:gd name="connsiteY1" fmla="*/ 68580 h 612000"/>
                <a:gd name="connsiteX2" fmla="*/ 576000 w 576000"/>
                <a:gd name="connsiteY2" fmla="*/ 612000 h 612000"/>
                <a:gd name="connsiteX3" fmla="*/ 0 w 576000"/>
                <a:gd name="connsiteY3" fmla="*/ 612000 h 612000"/>
                <a:gd name="connsiteX4" fmla="*/ 0 w 576000"/>
                <a:gd name="connsiteY4" fmla="*/ 0 h 61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00" h="612000">
                  <a:moveTo>
                    <a:pt x="0" y="0"/>
                  </a:moveTo>
                  <a:lnTo>
                    <a:pt x="576000" y="68580"/>
                  </a:lnTo>
                  <a:lnTo>
                    <a:pt x="576000" y="612000"/>
                  </a:lnTo>
                  <a:lnTo>
                    <a:pt x="0" y="612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rgbClr val="0A0F2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2000" dirty="0">
                <a:solidFill>
                  <a:srgbClr val="0A0F2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等腰三角形 24">
              <a:extLst>
                <a:ext uri="{FF2B5EF4-FFF2-40B4-BE49-F238E27FC236}">
                  <a16:creationId xmlns:a16="http://schemas.microsoft.com/office/drawing/2014/main" id="{7B82B6BE-B9CC-455D-96DB-B6AB6910989D}"/>
                </a:ext>
              </a:extLst>
            </p:cNvPr>
            <p:cNvSpPr/>
            <p:nvPr/>
          </p:nvSpPr>
          <p:spPr>
            <a:xfrm rot="5400000">
              <a:off x="6642208" y="5669275"/>
              <a:ext cx="187218" cy="127634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4E0E971-535B-4515-8BBB-7AEB62BF3DC2}"/>
                </a:ext>
              </a:extLst>
            </p:cNvPr>
            <p:cNvSpPr txBox="1"/>
            <p:nvPr/>
          </p:nvSpPr>
          <p:spPr>
            <a:xfrm>
              <a:off x="7102257" y="5409413"/>
              <a:ext cx="43089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在此编辑章节标题（微软雅黑 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号）</a:t>
              </a:r>
            </a:p>
          </p:txBody>
        </p:sp>
      </p:grpSp>
      <p:sp>
        <p:nvSpPr>
          <p:cNvPr id="32" name="矩形 31">
            <a:extLst>
              <a:ext uri="{FF2B5EF4-FFF2-40B4-BE49-F238E27FC236}">
                <a16:creationId xmlns:a16="http://schemas.microsoft.com/office/drawing/2014/main" id="{CB954184-1215-4D49-9E22-57206BBCD164}"/>
              </a:ext>
            </a:extLst>
          </p:cNvPr>
          <p:cNvSpPr/>
          <p:nvPr/>
        </p:nvSpPr>
        <p:spPr>
          <a:xfrm>
            <a:off x="964504" y="2678451"/>
            <a:ext cx="46346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104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2500BA0-5435-4394-A67D-935D06E84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78"/>
          <a:stretch/>
        </p:blipFill>
        <p:spPr>
          <a:xfrm>
            <a:off x="6096000" y="652085"/>
            <a:ext cx="6269207" cy="5314808"/>
          </a:xfrm>
          <a:prstGeom prst="rect">
            <a:avLst/>
          </a:prstGeom>
          <a:solidFill>
            <a:srgbClr val="0A0F23"/>
          </a:solidFill>
          <a:effectLst>
            <a:softEdge rad="92710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70AA53B-EE7D-407A-93E5-ACCD74BA7C5C}"/>
              </a:ext>
            </a:extLst>
          </p:cNvPr>
          <p:cNvSpPr txBox="1"/>
          <p:nvPr/>
        </p:nvSpPr>
        <p:spPr>
          <a:xfrm>
            <a:off x="487679" y="2604821"/>
            <a:ext cx="3722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solidFill>
                  <a:schemeClr val="bg1"/>
                </a:solidFill>
                <a:latin typeface="Impact" panose="020B0806030902050204" pitchFamily="34" charset="0"/>
              </a:rPr>
              <a:t>PART 01</a:t>
            </a:r>
            <a:endParaRPr lang="zh-CN" altLang="en-US" sz="7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65D9B2-CE2D-4820-B0DA-C0FD3C575F5F}"/>
              </a:ext>
            </a:extLst>
          </p:cNvPr>
          <p:cNvSpPr/>
          <p:nvPr/>
        </p:nvSpPr>
        <p:spPr>
          <a:xfrm>
            <a:off x="487679" y="3837807"/>
            <a:ext cx="4232366" cy="63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在此编辑章节标题（微软雅黑 </a:t>
            </a:r>
            <a:r>
              <a:rPr lang="en-US" altLang="zh-CN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BDC52CD-1D62-48AF-A9DF-9F18AEA2B1F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385" y="-114300"/>
            <a:ext cx="1301859" cy="9203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78DA958-9B1B-47DA-A870-8C0B3A7D88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3537"/>
          <a:stretch/>
        </p:blipFill>
        <p:spPr>
          <a:xfrm>
            <a:off x="11184164" y="217733"/>
            <a:ext cx="572339" cy="337210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3240A06-D526-4907-A163-94ABB41190CC}"/>
              </a:ext>
            </a:extLst>
          </p:cNvPr>
          <p:cNvCxnSpPr/>
          <p:nvPr/>
        </p:nvCxnSpPr>
        <p:spPr>
          <a:xfrm>
            <a:off x="11103244" y="225825"/>
            <a:ext cx="0" cy="2435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9D9CC490-11D4-4019-960D-2E0BA57F3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78"/>
          <a:stretch/>
        </p:blipFill>
        <p:spPr>
          <a:xfrm>
            <a:off x="-5153300" y="547581"/>
            <a:ext cx="6269207" cy="5314808"/>
          </a:xfrm>
          <a:prstGeom prst="rect">
            <a:avLst/>
          </a:prstGeom>
          <a:solidFill>
            <a:srgbClr val="0A0F23"/>
          </a:solidFill>
          <a:effectLst>
            <a:softEdge rad="927100"/>
          </a:effectLst>
        </p:spPr>
      </p:pic>
    </p:spTree>
    <p:extLst>
      <p:ext uri="{BB962C8B-B14F-4D97-AF65-F5344CB8AC3E}">
        <p14:creationId xmlns:p14="http://schemas.microsoft.com/office/powerpoint/2010/main" val="3190770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2500BA0-5435-4394-A67D-935D06E84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78"/>
          <a:stretch/>
        </p:blipFill>
        <p:spPr>
          <a:xfrm>
            <a:off x="6096000" y="652085"/>
            <a:ext cx="6269207" cy="5314808"/>
          </a:xfrm>
          <a:prstGeom prst="rect">
            <a:avLst/>
          </a:prstGeom>
          <a:solidFill>
            <a:srgbClr val="0A0F23"/>
          </a:solidFill>
          <a:effectLst>
            <a:softEdge rad="92710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70AA53B-EE7D-407A-93E5-ACCD74BA7C5C}"/>
              </a:ext>
            </a:extLst>
          </p:cNvPr>
          <p:cNvSpPr txBox="1"/>
          <p:nvPr/>
        </p:nvSpPr>
        <p:spPr>
          <a:xfrm>
            <a:off x="487679" y="2604821"/>
            <a:ext cx="3722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pitchFamily="2" charset="-122"/>
                <a:cs typeface="+mn-cs"/>
              </a:rPr>
              <a:t>PART 02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65D9B2-CE2D-4820-B0DA-C0FD3C575F5F}"/>
              </a:ext>
            </a:extLst>
          </p:cNvPr>
          <p:cNvSpPr/>
          <p:nvPr/>
        </p:nvSpPr>
        <p:spPr>
          <a:xfrm>
            <a:off x="487679" y="3837807"/>
            <a:ext cx="4232366" cy="63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在此编辑章节标题（微软雅黑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号）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BDC52CD-1D62-48AF-A9DF-9F18AEA2B1F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385" y="-114300"/>
            <a:ext cx="1301859" cy="9203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78DA958-9B1B-47DA-A870-8C0B3A7D88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3537"/>
          <a:stretch/>
        </p:blipFill>
        <p:spPr>
          <a:xfrm>
            <a:off x="11184164" y="217733"/>
            <a:ext cx="572339" cy="337210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3240A06-D526-4907-A163-94ABB41190CC}"/>
              </a:ext>
            </a:extLst>
          </p:cNvPr>
          <p:cNvCxnSpPr/>
          <p:nvPr/>
        </p:nvCxnSpPr>
        <p:spPr>
          <a:xfrm>
            <a:off x="11103244" y="225825"/>
            <a:ext cx="0" cy="2435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9D9CC490-11D4-4019-960D-2E0BA57F3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78"/>
          <a:stretch/>
        </p:blipFill>
        <p:spPr>
          <a:xfrm>
            <a:off x="-5153300" y="547581"/>
            <a:ext cx="6269207" cy="5314808"/>
          </a:xfrm>
          <a:prstGeom prst="rect">
            <a:avLst/>
          </a:prstGeom>
          <a:solidFill>
            <a:srgbClr val="0A0F23"/>
          </a:solidFill>
          <a:effectLst>
            <a:softEdge rad="927100"/>
          </a:effectLst>
        </p:spPr>
      </p:pic>
    </p:spTree>
    <p:extLst>
      <p:ext uri="{BB962C8B-B14F-4D97-AF65-F5344CB8AC3E}">
        <p14:creationId xmlns:p14="http://schemas.microsoft.com/office/powerpoint/2010/main" val="5299846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2500BA0-5435-4394-A67D-935D06E84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78"/>
          <a:stretch/>
        </p:blipFill>
        <p:spPr>
          <a:xfrm>
            <a:off x="6096000" y="652085"/>
            <a:ext cx="6269207" cy="5314808"/>
          </a:xfrm>
          <a:prstGeom prst="rect">
            <a:avLst/>
          </a:prstGeom>
          <a:solidFill>
            <a:srgbClr val="0A0F23"/>
          </a:solidFill>
          <a:effectLst>
            <a:softEdge rad="92710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70AA53B-EE7D-407A-93E5-ACCD74BA7C5C}"/>
              </a:ext>
            </a:extLst>
          </p:cNvPr>
          <p:cNvSpPr txBox="1"/>
          <p:nvPr/>
        </p:nvSpPr>
        <p:spPr>
          <a:xfrm>
            <a:off x="487679" y="2604821"/>
            <a:ext cx="3722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pitchFamily="2" charset="-122"/>
                <a:cs typeface="+mn-cs"/>
              </a:rPr>
              <a:t>PART 03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65D9B2-CE2D-4820-B0DA-C0FD3C575F5F}"/>
              </a:ext>
            </a:extLst>
          </p:cNvPr>
          <p:cNvSpPr/>
          <p:nvPr/>
        </p:nvSpPr>
        <p:spPr>
          <a:xfrm>
            <a:off x="487679" y="3837807"/>
            <a:ext cx="4232366" cy="63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在此编辑章节标题（微软雅黑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号）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BDC52CD-1D62-48AF-A9DF-9F18AEA2B1F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385" y="-114300"/>
            <a:ext cx="1301859" cy="9203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78DA958-9B1B-47DA-A870-8C0B3A7D88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3537"/>
          <a:stretch/>
        </p:blipFill>
        <p:spPr>
          <a:xfrm>
            <a:off x="11184164" y="217733"/>
            <a:ext cx="572339" cy="337210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3240A06-D526-4907-A163-94ABB41190CC}"/>
              </a:ext>
            </a:extLst>
          </p:cNvPr>
          <p:cNvCxnSpPr/>
          <p:nvPr/>
        </p:nvCxnSpPr>
        <p:spPr>
          <a:xfrm>
            <a:off x="11103244" y="225825"/>
            <a:ext cx="0" cy="2435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9D9CC490-11D4-4019-960D-2E0BA57F3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78"/>
          <a:stretch/>
        </p:blipFill>
        <p:spPr>
          <a:xfrm>
            <a:off x="-5153300" y="547581"/>
            <a:ext cx="6269207" cy="5314808"/>
          </a:xfrm>
          <a:prstGeom prst="rect">
            <a:avLst/>
          </a:prstGeom>
          <a:solidFill>
            <a:srgbClr val="0A0F23"/>
          </a:solidFill>
          <a:effectLst>
            <a:softEdge rad="927100"/>
          </a:effectLst>
        </p:spPr>
      </p:pic>
    </p:spTree>
    <p:extLst>
      <p:ext uri="{BB962C8B-B14F-4D97-AF65-F5344CB8AC3E}">
        <p14:creationId xmlns:p14="http://schemas.microsoft.com/office/powerpoint/2010/main" val="4122575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2500BA0-5435-4394-A67D-935D06E84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78"/>
          <a:stretch/>
        </p:blipFill>
        <p:spPr>
          <a:xfrm>
            <a:off x="6096000" y="652085"/>
            <a:ext cx="6269207" cy="5314808"/>
          </a:xfrm>
          <a:prstGeom prst="rect">
            <a:avLst/>
          </a:prstGeom>
          <a:solidFill>
            <a:srgbClr val="0A0F23"/>
          </a:solidFill>
          <a:effectLst>
            <a:softEdge rad="92710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70AA53B-EE7D-407A-93E5-ACCD74BA7C5C}"/>
              </a:ext>
            </a:extLst>
          </p:cNvPr>
          <p:cNvSpPr txBox="1"/>
          <p:nvPr/>
        </p:nvSpPr>
        <p:spPr>
          <a:xfrm>
            <a:off x="487679" y="2604821"/>
            <a:ext cx="3722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pitchFamily="2" charset="-122"/>
                <a:cs typeface="+mn-cs"/>
              </a:rPr>
              <a:t>PART 04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65D9B2-CE2D-4820-B0DA-C0FD3C575F5F}"/>
              </a:ext>
            </a:extLst>
          </p:cNvPr>
          <p:cNvSpPr/>
          <p:nvPr/>
        </p:nvSpPr>
        <p:spPr>
          <a:xfrm>
            <a:off x="487679" y="3837807"/>
            <a:ext cx="4232366" cy="63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在此编辑章节标题（微软雅黑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号）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BDC52CD-1D62-48AF-A9DF-9F18AEA2B1F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385" y="-114300"/>
            <a:ext cx="1301859" cy="9203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78DA958-9B1B-47DA-A870-8C0B3A7D88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3537"/>
          <a:stretch/>
        </p:blipFill>
        <p:spPr>
          <a:xfrm>
            <a:off x="11184164" y="217733"/>
            <a:ext cx="572339" cy="337210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3240A06-D526-4907-A163-94ABB41190CC}"/>
              </a:ext>
            </a:extLst>
          </p:cNvPr>
          <p:cNvCxnSpPr/>
          <p:nvPr/>
        </p:nvCxnSpPr>
        <p:spPr>
          <a:xfrm>
            <a:off x="11103244" y="225825"/>
            <a:ext cx="0" cy="2435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9D9CC490-11D4-4019-960D-2E0BA57F3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78"/>
          <a:stretch/>
        </p:blipFill>
        <p:spPr>
          <a:xfrm>
            <a:off x="-5153300" y="547581"/>
            <a:ext cx="6269207" cy="5314808"/>
          </a:xfrm>
          <a:prstGeom prst="rect">
            <a:avLst/>
          </a:prstGeom>
          <a:solidFill>
            <a:srgbClr val="0A0F23"/>
          </a:solidFill>
          <a:effectLst>
            <a:softEdge rad="927100"/>
          </a:effectLst>
        </p:spPr>
      </p:pic>
    </p:spTree>
    <p:extLst>
      <p:ext uri="{BB962C8B-B14F-4D97-AF65-F5344CB8AC3E}">
        <p14:creationId xmlns:p14="http://schemas.microsoft.com/office/powerpoint/2010/main" val="30771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2500BA0-5435-4394-A67D-935D06E84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78"/>
          <a:stretch/>
        </p:blipFill>
        <p:spPr>
          <a:xfrm>
            <a:off x="6096000" y="652085"/>
            <a:ext cx="6269207" cy="5314808"/>
          </a:xfrm>
          <a:prstGeom prst="rect">
            <a:avLst/>
          </a:prstGeom>
          <a:solidFill>
            <a:srgbClr val="0A0F23"/>
          </a:solidFill>
          <a:effectLst>
            <a:softEdge rad="92710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70AA53B-EE7D-407A-93E5-ACCD74BA7C5C}"/>
              </a:ext>
            </a:extLst>
          </p:cNvPr>
          <p:cNvSpPr txBox="1"/>
          <p:nvPr/>
        </p:nvSpPr>
        <p:spPr>
          <a:xfrm>
            <a:off x="487679" y="2604821"/>
            <a:ext cx="3722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Impact" panose="020B0806030902050204" pitchFamily="34" charset="0"/>
                <a:ea typeface="等线" panose="02010600030101010101" pitchFamily="2" charset="-122"/>
                <a:cs typeface="+mn-cs"/>
              </a:rPr>
              <a:t>PART 05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 pitchFamily="34" charset="0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365D9B2-CE2D-4820-B0DA-C0FD3C575F5F}"/>
              </a:ext>
            </a:extLst>
          </p:cNvPr>
          <p:cNvSpPr/>
          <p:nvPr/>
        </p:nvSpPr>
        <p:spPr>
          <a:xfrm>
            <a:off x="487679" y="3837807"/>
            <a:ext cx="4232366" cy="6362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在此编辑章节标题（微软雅黑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号）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BDC52CD-1D62-48AF-A9DF-9F18AEA2B1F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385" y="-114300"/>
            <a:ext cx="1301859" cy="92035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78DA958-9B1B-47DA-A870-8C0B3A7D88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3537"/>
          <a:stretch/>
        </p:blipFill>
        <p:spPr>
          <a:xfrm>
            <a:off x="11184164" y="217733"/>
            <a:ext cx="572339" cy="337210"/>
          </a:xfrm>
          <a:prstGeom prst="rect">
            <a:avLst/>
          </a:prstGeom>
        </p:spPr>
      </p:pic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93240A06-D526-4907-A163-94ABB41190CC}"/>
              </a:ext>
            </a:extLst>
          </p:cNvPr>
          <p:cNvCxnSpPr/>
          <p:nvPr/>
        </p:nvCxnSpPr>
        <p:spPr>
          <a:xfrm>
            <a:off x="11103244" y="225825"/>
            <a:ext cx="0" cy="2435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9D9CC490-11D4-4019-960D-2E0BA57F3E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78"/>
          <a:stretch/>
        </p:blipFill>
        <p:spPr>
          <a:xfrm>
            <a:off x="-5153300" y="547581"/>
            <a:ext cx="6269207" cy="5314808"/>
          </a:xfrm>
          <a:prstGeom prst="rect">
            <a:avLst/>
          </a:prstGeom>
          <a:solidFill>
            <a:srgbClr val="0A0F23"/>
          </a:solidFill>
          <a:effectLst>
            <a:softEdge rad="927100"/>
          </a:effectLst>
        </p:spPr>
      </p:pic>
    </p:spTree>
    <p:extLst>
      <p:ext uri="{BB962C8B-B14F-4D97-AF65-F5344CB8AC3E}">
        <p14:creationId xmlns:p14="http://schemas.microsoft.com/office/powerpoint/2010/main" val="3538117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73F5179-5AC2-4962-8A95-4D4EF80DA56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385" y="-114300"/>
            <a:ext cx="1301859" cy="9203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E4382B-1E1A-4E8A-BF75-DCB74171AD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3537"/>
          <a:stretch/>
        </p:blipFill>
        <p:spPr>
          <a:xfrm>
            <a:off x="11184164" y="217733"/>
            <a:ext cx="572339" cy="337210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E22D1D0-BDBD-43CE-B4D6-FF29B3B1817B}"/>
              </a:ext>
            </a:extLst>
          </p:cNvPr>
          <p:cNvCxnSpPr/>
          <p:nvPr/>
        </p:nvCxnSpPr>
        <p:spPr>
          <a:xfrm>
            <a:off x="11103244" y="225825"/>
            <a:ext cx="0" cy="24351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CFE0C761-A6A6-4FB3-9917-DB29FAAA3F14}"/>
              </a:ext>
            </a:extLst>
          </p:cNvPr>
          <p:cNvSpPr txBox="1"/>
          <p:nvPr/>
        </p:nvSpPr>
        <p:spPr>
          <a:xfrm>
            <a:off x="0" y="161212"/>
            <a:ext cx="121024" cy="3937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0BC115-A291-4296-9C16-B3703C1EF8B1}"/>
              </a:ext>
            </a:extLst>
          </p:cNvPr>
          <p:cNvSpPr txBox="1"/>
          <p:nvPr/>
        </p:nvSpPr>
        <p:spPr>
          <a:xfrm>
            <a:off x="201942" y="161212"/>
            <a:ext cx="5244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章节标题在此编辑（微软雅黑 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号）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4C59758-12AB-44A5-92FA-DB52904027AE}"/>
              </a:ext>
            </a:extLst>
          </p:cNvPr>
          <p:cNvSpPr/>
          <p:nvPr/>
        </p:nvSpPr>
        <p:spPr>
          <a:xfrm>
            <a:off x="6156594" y="2991331"/>
            <a:ext cx="5738104" cy="2120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0" i="0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正文示例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：顺丰科技有限公司成立于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2009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年，隶属于顺丰速运集团的互联网科技公司，具备 “深圳市重点软件企业”、“国家高新技术企业”等资质。顺丰科技有限公司专注于物流行业信息技术的研究与开发，是顺丰速运集团的定向</a:t>
            </a:r>
            <a:r>
              <a:rPr lang="en-US" altLang="zh-CN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服务商。</a:t>
            </a:r>
            <a:r>
              <a:rPr lang="zh-CN" altLang="en-US" b="0" i="0" dirty="0">
                <a:solidFill>
                  <a:srgbClr val="FFFF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（微软雅黑 </a:t>
            </a:r>
            <a:r>
              <a:rPr lang="en-US" altLang="zh-CN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号）</a:t>
            </a:r>
            <a:endParaRPr lang="zh-CN" altLang="en-US" b="0" i="0" dirty="0">
              <a:solidFill>
                <a:srgbClr val="FFFF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4" descr="http://5b0988e595225.cdn.sohucs.com/images/20180629/9780c2d7d85f4679882358b7ef4fb551.jpeg">
            <a:extLst>
              <a:ext uri="{FF2B5EF4-FFF2-40B4-BE49-F238E27FC236}">
                <a16:creationId xmlns:a16="http://schemas.microsoft.com/office/drawing/2014/main" id="{3F55166E-6CD4-48A5-B9DB-BD1314F21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7" r="2156" b="12224"/>
          <a:stretch/>
        </p:blipFill>
        <p:spPr bwMode="auto">
          <a:xfrm>
            <a:off x="320574" y="1892950"/>
            <a:ext cx="5125485" cy="3219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1B9F1AB-47DF-45AB-A674-F3459997B560}"/>
              </a:ext>
            </a:extLst>
          </p:cNvPr>
          <p:cNvSpPr txBox="1"/>
          <p:nvPr/>
        </p:nvSpPr>
        <p:spPr>
          <a:xfrm>
            <a:off x="6156594" y="2037419"/>
            <a:ext cx="51254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本页标题或关键词在此编辑（微软雅黑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号）</a:t>
            </a:r>
          </a:p>
        </p:txBody>
      </p:sp>
    </p:spTree>
    <p:extLst>
      <p:ext uri="{BB962C8B-B14F-4D97-AF65-F5344CB8AC3E}">
        <p14:creationId xmlns:p14="http://schemas.microsoft.com/office/powerpoint/2010/main" val="2003480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0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4D06C7D9-2E35-4870-89D6-CC7DF2737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65864" y="2963362"/>
            <a:ext cx="13523728" cy="3835386"/>
          </a:xfrm>
          <a:prstGeom prst="rect">
            <a:avLst/>
          </a:prstGeom>
          <a:effectLst>
            <a:softEdge rad="914400"/>
          </a:effectLst>
        </p:spPr>
      </p:pic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F1DB460F-824B-4CE8-93E9-19BD83061384}"/>
              </a:ext>
            </a:extLst>
          </p:cNvPr>
          <p:cNvCxnSpPr/>
          <p:nvPr/>
        </p:nvCxnSpPr>
        <p:spPr>
          <a:xfrm>
            <a:off x="2226000" y="2542183"/>
            <a:ext cx="7740000" cy="0"/>
          </a:xfrm>
          <a:prstGeom prst="line">
            <a:avLst/>
          </a:prstGeom>
          <a:ln w="31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45FFF273-8493-4A27-9ED7-7D3681CA8C4D}"/>
              </a:ext>
            </a:extLst>
          </p:cNvPr>
          <p:cNvSpPr txBox="1"/>
          <p:nvPr/>
        </p:nvSpPr>
        <p:spPr>
          <a:xfrm>
            <a:off x="1853891" y="658255"/>
            <a:ext cx="84842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THANK  YOU</a:t>
            </a:r>
            <a:endParaRPr lang="zh-CN" altLang="en-US" sz="13800" b="1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796FEE4-E25F-407B-9D29-3DB19AD1C21D}"/>
              </a:ext>
            </a:extLst>
          </p:cNvPr>
          <p:cNvSpPr txBox="1"/>
          <p:nvPr/>
        </p:nvSpPr>
        <p:spPr>
          <a:xfrm>
            <a:off x="2226000" y="2631300"/>
            <a:ext cx="77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在此输入你的课程标题（微软雅黑 </a:t>
            </a:r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号）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5CCC47D-84A9-4D8E-A1A1-6E199AF2590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4" t="36090" r="25257" b="37109"/>
          <a:stretch/>
        </p:blipFill>
        <p:spPr>
          <a:xfrm>
            <a:off x="4559430" y="5979226"/>
            <a:ext cx="1663119" cy="59436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FB0864B-840C-4D6F-B138-FF9F33C77C4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3537"/>
          <a:stretch/>
        </p:blipFill>
        <p:spPr>
          <a:xfrm>
            <a:off x="6362108" y="6103029"/>
            <a:ext cx="834639" cy="49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07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425</TotalTime>
  <Words>375</Words>
  <Application>Microsoft Office PowerPoint</Application>
  <PresentationFormat>宽屏</PresentationFormat>
  <Paragraphs>78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等线 Light</vt:lpstr>
      <vt:lpstr>微软雅黑</vt:lpstr>
      <vt:lpstr>微软雅黑</vt:lpstr>
      <vt:lpstr>Arial</vt:lpstr>
      <vt:lpstr>Impact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姜龙</dc:creator>
  <cp:lastModifiedBy>李达(Jack Li)-顺丰科技</cp:lastModifiedBy>
  <cp:revision>28</cp:revision>
  <dcterms:created xsi:type="dcterms:W3CDTF">2019-03-12T09:40:13Z</dcterms:created>
  <dcterms:modified xsi:type="dcterms:W3CDTF">2019-04-27T05:34:37Z</dcterms:modified>
</cp:coreProperties>
</file>